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88" r:id="rId2"/>
    <p:sldId id="259" r:id="rId3"/>
    <p:sldId id="413" r:id="rId4"/>
    <p:sldId id="414" r:id="rId5"/>
    <p:sldId id="415" r:id="rId6"/>
    <p:sldId id="418" r:id="rId7"/>
    <p:sldId id="416" r:id="rId8"/>
    <p:sldId id="419" r:id="rId9"/>
    <p:sldId id="420" r:id="rId10"/>
    <p:sldId id="421" r:id="rId11"/>
    <p:sldId id="422" r:id="rId12"/>
    <p:sldId id="423" r:id="rId13"/>
    <p:sldId id="424" r:id="rId14"/>
    <p:sldId id="41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2569FDFE-5E47-411A-8C6F-C0D0C3E420BD}">
          <p14:sldIdLst>
            <p14:sldId id="288"/>
          </p14:sldIdLst>
        </p14:section>
        <p14:section name="目录页" id="{920AE164-B577-4725-8AF0-AC866B9DDAF3}">
          <p14:sldIdLst/>
        </p14:section>
        <p14:section name="过渡页" id="{782959E2-6C5E-485A-823F-B7F1364D31CA}">
          <p14:sldIdLst>
            <p14:sldId id="259"/>
          </p14:sldIdLst>
        </p14:section>
        <p14:section name="个人介绍" id="{A7210AEB-E720-42A8-8460-880854A7005B}">
          <p14:sldIdLst/>
        </p14:section>
        <p14:section name="正文页" id="{32BFC266-D218-45A3-8D29-5F9668A18B0E}">
          <p14:sldIdLst>
            <p14:sldId id="413"/>
            <p14:sldId id="414"/>
            <p14:sldId id="415"/>
            <p14:sldId id="418"/>
            <p14:sldId id="416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WOT" id="{91B91E13-5FB5-4E04-ABE2-08624321C5E6}">
          <p14:sldIdLst/>
        </p14:section>
        <p14:section name="图表页" id="{89FCE73F-CD0E-4066-BC27-589D25AF4FB9}">
          <p14:sldIdLst/>
        </p14:section>
        <p14:section name="时间轴" id="{A4AED625-2752-440A-AE7A-95D88C58ACC9}">
          <p14:sldIdLst/>
        </p14:section>
        <p14:section name="逻辑页" id="{08C1F428-D7E4-4F04-A48F-199EFCF3989A}">
          <p14:sldIdLst/>
        </p14:section>
        <p14:section name="荣誉页" id="{39956205-726F-4E28-B45F-AAF8CFE64E70}">
          <p14:sldIdLst/>
        </p14:section>
        <p14:section name="参考文献页" id="{F306500E-C296-4D3D-A2AA-F986077926C5}">
          <p14:sldIdLst/>
        </p14:section>
        <p14:section name="结尾页" id="{8C5683B0-0E39-439F-824E-0C14D0E8C4E7}">
          <p14:sldIdLst>
            <p14:sldId id="412"/>
          </p14:sldIdLst>
        </p14:section>
        <p14:section name="写在最后" id="{6F8A44F3-D8F3-404B-B8F1-71F3FBA85C5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888" userDrawn="1">
          <p15:clr>
            <a:srgbClr val="A4A3A4"/>
          </p15:clr>
        </p15:guide>
        <p15:guide id="2" pos="3807">
          <p15:clr>
            <a:srgbClr val="A4A3A4"/>
          </p15:clr>
        </p15:guide>
        <p15:guide id="3" orient="horz" pos="2526">
          <p15:clr>
            <a:srgbClr val="A4A3A4"/>
          </p15:clr>
        </p15:guide>
        <p15:guide id="4" pos="733">
          <p15:clr>
            <a:srgbClr val="A4A3A4"/>
          </p15:clr>
        </p15:guide>
        <p15:guide id="5" orient="horz" pos="210">
          <p15:clr>
            <a:srgbClr val="A4A3A4"/>
          </p15:clr>
        </p15:guide>
        <p15:guide id="6" orient="horz" pos="558">
          <p15:clr>
            <a:srgbClr val="A4A3A4"/>
          </p15:clr>
        </p15:guide>
        <p15:guide id="7" pos="7197">
          <p15:clr>
            <a:srgbClr val="A4A3A4"/>
          </p15:clr>
        </p15:guide>
        <p15:guide id="8" pos="431">
          <p15:clr>
            <a:srgbClr val="A4A3A4"/>
          </p15:clr>
        </p15:guide>
        <p15:guide id="9" pos="7383">
          <p15:clr>
            <a:srgbClr val="A4A3A4"/>
          </p15:clr>
        </p15:guide>
        <p15:guide id="10" orient="horz" pos="15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DD2"/>
    <a:srgbClr val="1C217C"/>
    <a:srgbClr val="4472C4"/>
    <a:srgbClr val="272DAB"/>
    <a:srgbClr val="698DCD"/>
    <a:srgbClr val="DAE3F3"/>
    <a:srgbClr val="212690"/>
    <a:srgbClr val="3844CC"/>
    <a:srgbClr val="426FC3"/>
    <a:srgbClr val="384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946" y="62"/>
      </p:cViewPr>
      <p:guideLst>
        <p:guide orient="horz" pos="1888"/>
        <p:guide pos="3807"/>
        <p:guide orient="horz" pos="2526"/>
        <p:guide pos="733"/>
        <p:guide orient="horz" pos="210"/>
        <p:guide orient="horz" pos="558"/>
        <p:guide pos="7197"/>
        <p:guide pos="431"/>
        <p:guide pos="7383"/>
        <p:guide orient="horz" pos="15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AAB7768-5575-46BD-BEC8-4C687B0AA1A5}" type="datetimeFigureOut">
              <a:rPr lang="zh-CN" altLang="en-US" smtClean="0"/>
              <a:t>2021/11/11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353E338-6660-469A-91BF-CAD6198AC37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6" t="15053" r="3448" b="9298"/>
            <a:stretch>
              <a:fillRect/>
            </a:stretch>
          </p:blipFill>
          <p:spPr bwMode="auto">
            <a:xfrm>
              <a:off x="1564" y="0"/>
              <a:ext cx="1219043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EEEEE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个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 rot="10800000">
            <a:off x="0" y="5418136"/>
            <a:ext cx="12192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380489" y="594119"/>
            <a:ext cx="511474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518194" y="549274"/>
            <a:ext cx="1128077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317500" y="1098696"/>
            <a:ext cx="11557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279853" y="2617622"/>
            <a:ext cx="1622760" cy="1622758"/>
          </a:xfrm>
          <a:prstGeom prst="ellipse">
            <a:avLst/>
          </a:prstGeom>
          <a:gradFill>
            <a:gsLst>
              <a:gs pos="0">
                <a:schemeClr val="accent1">
                  <a:alpha val="6000"/>
                </a:schemeClr>
              </a:gs>
              <a:gs pos="100000">
                <a:schemeClr val="accent1">
                  <a:alpha val="2000"/>
                </a:scheme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88111" y="2426616"/>
            <a:ext cx="2006244" cy="2004768"/>
            <a:chOff x="3653754" y="2426616"/>
            <a:chExt cx="2006244" cy="2004768"/>
          </a:xfrm>
        </p:grpSpPr>
        <p:sp>
          <p:nvSpPr>
            <p:cNvPr id="5" name="椭圆 4"/>
            <p:cNvSpPr/>
            <p:nvPr userDrawn="1"/>
          </p:nvSpPr>
          <p:spPr>
            <a:xfrm rot="19228016">
              <a:off x="3653754" y="2426616"/>
              <a:ext cx="2004768" cy="2004768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7000"/>
                    </a:schemeClr>
                  </a:gs>
                  <a:gs pos="100000">
                    <a:schemeClr val="accent1">
                      <a:alpha val="37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 userDrawn="1"/>
          </p:nvSpPr>
          <p:spPr>
            <a:xfrm rot="5400000">
              <a:off x="3832991" y="2608518"/>
              <a:ext cx="1640964" cy="1640964"/>
            </a:xfrm>
            <a:prstGeom prst="ellipse">
              <a:avLst/>
            </a:prstGeom>
            <a:noFill/>
            <a:ln w="3175">
              <a:gradFill>
                <a:gsLst>
                  <a:gs pos="0">
                    <a:srgbClr val="224EA7">
                      <a:alpha val="4000"/>
                    </a:srgbClr>
                  </a:gs>
                  <a:gs pos="100000">
                    <a:srgbClr val="224EA7">
                      <a:alpha val="2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4106435" y="2527936"/>
              <a:ext cx="78836" cy="78832"/>
            </a:xfrm>
            <a:prstGeom prst="ellipse">
              <a:avLst/>
            </a:prstGeom>
            <a:gradFill>
              <a:gsLst>
                <a:gs pos="0">
                  <a:schemeClr val="accent1">
                    <a:alpha val="57000"/>
                  </a:schemeClr>
                </a:gs>
                <a:gs pos="100000">
                  <a:schemeClr val="accent1">
                    <a:alpha val="2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 userDrawn="1"/>
          </p:nvSpPr>
          <p:spPr>
            <a:xfrm>
              <a:off x="3949025" y="4139994"/>
              <a:ext cx="76026" cy="76026"/>
            </a:xfrm>
            <a:prstGeom prst="ellipse">
              <a:avLst/>
            </a:prstGeom>
            <a:gradFill>
              <a:gsLst>
                <a:gs pos="0">
                  <a:schemeClr val="accent2">
                    <a:alpha val="39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 userDrawn="1"/>
          </p:nvSpPr>
          <p:spPr>
            <a:xfrm>
              <a:off x="5614279" y="3617118"/>
              <a:ext cx="45719" cy="4571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4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团队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 userDrawn="1"/>
        </p:nvSpPr>
        <p:spPr>
          <a:xfrm>
            <a:off x="0" y="0"/>
            <a:ext cx="12192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3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21562" y="2767738"/>
            <a:ext cx="1322528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2" name="图片占位符 3"/>
          <p:cNvSpPr>
            <a:spLocks noGrp="1"/>
          </p:cNvSpPr>
          <p:nvPr>
            <p:ph type="pic" sz="quarter" idx="11"/>
          </p:nvPr>
        </p:nvSpPr>
        <p:spPr>
          <a:xfrm>
            <a:off x="3053892" y="2767738"/>
            <a:ext cx="1322528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380489" y="594119"/>
            <a:ext cx="511474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317500" y="1098696"/>
            <a:ext cx="11557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284620" y="2617622"/>
            <a:ext cx="1622760" cy="1622758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7985892" y="2767738"/>
            <a:ext cx="1322528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5" name="图片占位符 3"/>
          <p:cNvSpPr>
            <a:spLocks noGrp="1"/>
          </p:cNvSpPr>
          <p:nvPr>
            <p:ph type="pic" sz="quarter" idx="14"/>
          </p:nvPr>
        </p:nvSpPr>
        <p:spPr>
          <a:xfrm>
            <a:off x="10218222" y="2767738"/>
            <a:ext cx="1322528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27" name="图形 24"/>
          <p:cNvGrpSpPr/>
          <p:nvPr userDrawn="1"/>
        </p:nvGrpSpPr>
        <p:grpSpPr>
          <a:xfrm>
            <a:off x="518194" y="549274"/>
            <a:ext cx="1128077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8" name="任意多边形: 形状 27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/>
          <p:cNvSpPr/>
          <p:nvPr userDrawn="1"/>
        </p:nvSpPr>
        <p:spPr>
          <a:xfrm rot="10800000">
            <a:off x="0" y="5418136"/>
            <a:ext cx="12192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-16939" y="-16008"/>
            <a:ext cx="12208940" cy="6892121"/>
            <a:chOff x="-16939" y="-16008"/>
            <a:chExt cx="12208940" cy="6892121"/>
          </a:xfrm>
        </p:grpSpPr>
        <p:sp>
          <p:nvSpPr>
            <p:cNvPr id="23" name="i$1ïḍê"/>
            <p:cNvSpPr/>
            <p:nvPr userDrawn="1"/>
          </p:nvSpPr>
          <p:spPr bwMode="auto">
            <a:xfrm rot="10800000">
              <a:off x="-16939" y="-16008"/>
              <a:ext cx="12200921" cy="6746978"/>
            </a:xfrm>
            <a:custGeom>
              <a:avLst/>
              <a:gdLst>
                <a:gd name="connsiteX0" fmla="*/ 1175146 w 12200921"/>
                <a:gd name="connsiteY0" fmla="*/ 6746978 h 6746978"/>
                <a:gd name="connsiteX1" fmla="*/ 0 w 12200921"/>
                <a:gd name="connsiteY1" fmla="*/ 6746978 h 6746978"/>
                <a:gd name="connsiteX2" fmla="*/ 0 w 12200921"/>
                <a:gd name="connsiteY2" fmla="*/ 6709041 h 6746978"/>
                <a:gd name="connsiteX3" fmla="*/ 0 w 12200921"/>
                <a:gd name="connsiteY3" fmla="*/ 0 h 6746978"/>
                <a:gd name="connsiteX4" fmla="*/ 12072712 w 12200921"/>
                <a:gd name="connsiteY4" fmla="*/ 0 h 6746978"/>
                <a:gd name="connsiteX5" fmla="*/ 12200921 w 12200921"/>
                <a:gd name="connsiteY5" fmla="*/ 0 h 6746978"/>
                <a:gd name="connsiteX6" fmla="*/ 12200921 w 12200921"/>
                <a:gd name="connsiteY6" fmla="*/ 1360261 h 6746978"/>
                <a:gd name="connsiteX7" fmla="*/ 12197799 w 12200921"/>
                <a:gd name="connsiteY7" fmla="*/ 1362142 h 6746978"/>
                <a:gd name="connsiteX8" fmla="*/ 10849108 w 12200921"/>
                <a:gd name="connsiteY8" fmla="*/ 2547664 h 6746978"/>
                <a:gd name="connsiteX9" fmla="*/ 9696525 w 12200921"/>
                <a:gd name="connsiteY9" fmla="*/ 3700914 h 6746978"/>
                <a:gd name="connsiteX10" fmla="*/ 8927107 w 12200921"/>
                <a:gd name="connsiteY10" fmla="*/ 4019372 h 6746978"/>
                <a:gd name="connsiteX11" fmla="*/ 8472872 w 12200921"/>
                <a:gd name="connsiteY11" fmla="*/ 4356381 h 6746978"/>
                <a:gd name="connsiteX12" fmla="*/ 8160779 w 12200921"/>
                <a:gd name="connsiteY12" fmla="*/ 4684114 h 6746978"/>
                <a:gd name="connsiteX13" fmla="*/ 7471701 w 12200921"/>
                <a:gd name="connsiteY13" fmla="*/ 4993297 h 6746978"/>
                <a:gd name="connsiteX14" fmla="*/ 6900046 w 12200921"/>
                <a:gd name="connsiteY14" fmla="*/ 4548074 h 6746978"/>
                <a:gd name="connsiteX15" fmla="*/ 6300579 w 12200921"/>
                <a:gd name="connsiteY15" fmla="*/ 4452227 h 6746978"/>
                <a:gd name="connsiteX16" fmla="*/ 4860624 w 12200921"/>
                <a:gd name="connsiteY16" fmla="*/ 5413785 h 6746978"/>
                <a:gd name="connsiteX17" fmla="*/ 4529989 w 12200921"/>
                <a:gd name="connsiteY17" fmla="*/ 5713692 h 6746978"/>
                <a:gd name="connsiteX18" fmla="*/ 3556629 w 12200921"/>
                <a:gd name="connsiteY18" fmla="*/ 6396985 h 6746978"/>
                <a:gd name="connsiteX19" fmla="*/ 1968352 w 12200921"/>
                <a:gd name="connsiteY19" fmla="*/ 6675249 h 6746978"/>
                <a:gd name="connsiteX20" fmla="*/ 1268056 w 12200921"/>
                <a:gd name="connsiteY20" fmla="*/ 6731839 h 674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00921" h="6746978">
                  <a:moveTo>
                    <a:pt x="1175146" y="6746978"/>
                  </a:moveTo>
                  <a:lnTo>
                    <a:pt x="0" y="6746978"/>
                  </a:lnTo>
                  <a:lnTo>
                    <a:pt x="0" y="6709041"/>
                  </a:lnTo>
                  <a:cubicBezTo>
                    <a:pt x="0" y="6061057"/>
                    <a:pt x="0" y="4376955"/>
                    <a:pt x="0" y="0"/>
                  </a:cubicBezTo>
                  <a:cubicBezTo>
                    <a:pt x="0" y="0"/>
                    <a:pt x="0" y="0"/>
                    <a:pt x="12072712" y="0"/>
                  </a:cubicBezTo>
                  <a:lnTo>
                    <a:pt x="12200921" y="0"/>
                  </a:lnTo>
                  <a:lnTo>
                    <a:pt x="12200921" y="1360261"/>
                  </a:lnTo>
                  <a:lnTo>
                    <a:pt x="12197799" y="1362142"/>
                  </a:lnTo>
                  <a:cubicBezTo>
                    <a:pt x="11816433" y="1597894"/>
                    <a:pt x="11277850" y="1993068"/>
                    <a:pt x="10849108" y="2547664"/>
                  </a:cubicBezTo>
                  <a:cubicBezTo>
                    <a:pt x="10163120" y="3438109"/>
                    <a:pt x="9826307" y="3605068"/>
                    <a:pt x="9696525" y="3700914"/>
                  </a:cubicBezTo>
                  <a:cubicBezTo>
                    <a:pt x="9569834" y="3790577"/>
                    <a:pt x="9168129" y="3898791"/>
                    <a:pt x="8927107" y="4019372"/>
                  </a:cubicBezTo>
                  <a:cubicBezTo>
                    <a:pt x="8797325" y="4081208"/>
                    <a:pt x="8615014" y="4229616"/>
                    <a:pt x="8472872" y="4356381"/>
                  </a:cubicBezTo>
                  <a:cubicBezTo>
                    <a:pt x="8358540" y="4458411"/>
                    <a:pt x="8256570" y="4566626"/>
                    <a:pt x="8160779" y="4684114"/>
                  </a:cubicBezTo>
                  <a:cubicBezTo>
                    <a:pt x="7864136" y="5042766"/>
                    <a:pt x="7666373" y="5014939"/>
                    <a:pt x="7471701" y="4993297"/>
                  </a:cubicBezTo>
                  <a:cubicBezTo>
                    <a:pt x="7261580" y="4971654"/>
                    <a:pt x="7066908" y="4687206"/>
                    <a:pt x="6900046" y="4548074"/>
                  </a:cubicBezTo>
                  <a:cubicBezTo>
                    <a:pt x="6785713" y="4452227"/>
                    <a:pt x="6597222" y="4344014"/>
                    <a:pt x="6300579" y="4452227"/>
                  </a:cubicBezTo>
                  <a:cubicBezTo>
                    <a:pt x="5976126" y="4569717"/>
                    <a:pt x="5215978" y="5138612"/>
                    <a:pt x="4860624" y="5413785"/>
                  </a:cubicBezTo>
                  <a:cubicBezTo>
                    <a:pt x="4743203" y="5503448"/>
                    <a:pt x="4631961" y="5605478"/>
                    <a:pt x="4529989" y="5713692"/>
                  </a:cubicBezTo>
                  <a:cubicBezTo>
                    <a:pt x="4193176" y="6069251"/>
                    <a:pt x="4032494" y="6192925"/>
                    <a:pt x="3556629" y="6396985"/>
                  </a:cubicBezTo>
                  <a:cubicBezTo>
                    <a:pt x="3022053" y="6619597"/>
                    <a:pt x="1968352" y="6675249"/>
                    <a:pt x="1968352" y="6675249"/>
                  </a:cubicBezTo>
                  <a:cubicBezTo>
                    <a:pt x="1706472" y="6683365"/>
                    <a:pt x="1473596" y="6703873"/>
                    <a:pt x="1268056" y="6731839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3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îṧḷiḋé"/>
            <p:cNvSpPr/>
            <p:nvPr userDrawn="1"/>
          </p:nvSpPr>
          <p:spPr bwMode="auto">
            <a:xfrm rot="10800000">
              <a:off x="-16302" y="0"/>
              <a:ext cx="12200283" cy="6876113"/>
            </a:xfrm>
            <a:custGeom>
              <a:avLst/>
              <a:gdLst>
                <a:gd name="connsiteX0" fmla="*/ 0 w 12230488"/>
                <a:gd name="connsiteY0" fmla="*/ 0 h 6893136"/>
                <a:gd name="connsiteX1" fmla="*/ 12102601 w 12230488"/>
                <a:gd name="connsiteY1" fmla="*/ 0 h 6893136"/>
                <a:gd name="connsiteX2" fmla="*/ 12230488 w 12230488"/>
                <a:gd name="connsiteY2" fmla="*/ 0 h 6893136"/>
                <a:gd name="connsiteX3" fmla="*/ 12230488 w 12230488"/>
                <a:gd name="connsiteY3" fmla="*/ 1364013 h 6893136"/>
                <a:gd name="connsiteX4" fmla="*/ 12227997 w 12230488"/>
                <a:gd name="connsiteY4" fmla="*/ 1365514 h 6893136"/>
                <a:gd name="connsiteX5" fmla="*/ 10875967 w 12230488"/>
                <a:gd name="connsiteY5" fmla="*/ 2553971 h 6893136"/>
                <a:gd name="connsiteX6" fmla="*/ 9720531 w 12230488"/>
                <a:gd name="connsiteY6" fmla="*/ 3710076 h 6893136"/>
                <a:gd name="connsiteX7" fmla="*/ 8949208 w 12230488"/>
                <a:gd name="connsiteY7" fmla="*/ 4029323 h 6893136"/>
                <a:gd name="connsiteX8" fmla="*/ 8493848 w 12230488"/>
                <a:gd name="connsiteY8" fmla="*/ 4367166 h 6893136"/>
                <a:gd name="connsiteX9" fmla="*/ 8180983 w 12230488"/>
                <a:gd name="connsiteY9" fmla="*/ 4695711 h 6893136"/>
                <a:gd name="connsiteX10" fmla="*/ 7490199 w 12230488"/>
                <a:gd name="connsiteY10" fmla="*/ 5005659 h 6893136"/>
                <a:gd name="connsiteX11" fmla="*/ 6917128 w 12230488"/>
                <a:gd name="connsiteY11" fmla="*/ 4559334 h 6893136"/>
                <a:gd name="connsiteX12" fmla="*/ 6316177 w 12230488"/>
                <a:gd name="connsiteY12" fmla="*/ 4463250 h 6893136"/>
                <a:gd name="connsiteX13" fmla="*/ 4872657 w 12230488"/>
                <a:gd name="connsiteY13" fmla="*/ 5427188 h 6893136"/>
                <a:gd name="connsiteX14" fmla="*/ 4541204 w 12230488"/>
                <a:gd name="connsiteY14" fmla="*/ 5727837 h 6893136"/>
                <a:gd name="connsiteX15" fmla="*/ 3565434 w 12230488"/>
                <a:gd name="connsiteY15" fmla="*/ 6412822 h 6893136"/>
                <a:gd name="connsiteX16" fmla="*/ 1973225 w 12230488"/>
                <a:gd name="connsiteY16" fmla="*/ 6691775 h 6893136"/>
                <a:gd name="connsiteX17" fmla="*/ 589179 w 12230488"/>
                <a:gd name="connsiteY17" fmla="*/ 6888812 h 6893136"/>
                <a:gd name="connsiteX18" fmla="*/ 575135 w 12230488"/>
                <a:gd name="connsiteY18" fmla="*/ 6893136 h 6893136"/>
                <a:gd name="connsiteX19" fmla="*/ 0 w 12230488"/>
                <a:gd name="connsiteY19" fmla="*/ 6893136 h 6893136"/>
                <a:gd name="connsiteX20" fmla="*/ 0 w 12230488"/>
                <a:gd name="connsiteY20" fmla="*/ 6842211 h 6893136"/>
                <a:gd name="connsiteX21" fmla="*/ 0 w 12230488"/>
                <a:gd name="connsiteY21" fmla="*/ 0 h 689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30488" h="6893136">
                  <a:moveTo>
                    <a:pt x="0" y="0"/>
                  </a:moveTo>
                  <a:cubicBezTo>
                    <a:pt x="0" y="0"/>
                    <a:pt x="0" y="0"/>
                    <a:pt x="12102601" y="0"/>
                  </a:cubicBezTo>
                  <a:lnTo>
                    <a:pt x="12230488" y="0"/>
                  </a:lnTo>
                  <a:lnTo>
                    <a:pt x="12230488" y="1364013"/>
                  </a:lnTo>
                  <a:lnTo>
                    <a:pt x="12227997" y="1365514"/>
                  </a:lnTo>
                  <a:cubicBezTo>
                    <a:pt x="11845687" y="1601850"/>
                    <a:pt x="11305771" y="1998002"/>
                    <a:pt x="10875967" y="2553971"/>
                  </a:cubicBezTo>
                  <a:cubicBezTo>
                    <a:pt x="10188281" y="3446621"/>
                    <a:pt x="9850634" y="3613993"/>
                    <a:pt x="9720531" y="3710076"/>
                  </a:cubicBezTo>
                  <a:cubicBezTo>
                    <a:pt x="9593526" y="3799961"/>
                    <a:pt x="9190827" y="3908443"/>
                    <a:pt x="8949208" y="4029323"/>
                  </a:cubicBezTo>
                  <a:cubicBezTo>
                    <a:pt x="8819105" y="4091312"/>
                    <a:pt x="8636342" y="4240087"/>
                    <a:pt x="8493848" y="4367166"/>
                  </a:cubicBezTo>
                  <a:cubicBezTo>
                    <a:pt x="8379234" y="4469449"/>
                    <a:pt x="8277011" y="4577931"/>
                    <a:pt x="8180983" y="4695711"/>
                  </a:cubicBezTo>
                  <a:cubicBezTo>
                    <a:pt x="7883605" y="5055250"/>
                    <a:pt x="7685353" y="5027355"/>
                    <a:pt x="7490199" y="5005659"/>
                  </a:cubicBezTo>
                  <a:cubicBezTo>
                    <a:pt x="7279557" y="4983962"/>
                    <a:pt x="7084403" y="4698810"/>
                    <a:pt x="6917128" y="4559334"/>
                  </a:cubicBezTo>
                  <a:cubicBezTo>
                    <a:pt x="6802513" y="4463250"/>
                    <a:pt x="6613555" y="4354768"/>
                    <a:pt x="6316177" y="4463250"/>
                  </a:cubicBezTo>
                  <a:cubicBezTo>
                    <a:pt x="5990920" y="4581030"/>
                    <a:pt x="5228890" y="5151334"/>
                    <a:pt x="4872657" y="5427188"/>
                  </a:cubicBezTo>
                  <a:cubicBezTo>
                    <a:pt x="4754945" y="5517073"/>
                    <a:pt x="4643428" y="5619356"/>
                    <a:pt x="4541204" y="5727837"/>
                  </a:cubicBezTo>
                  <a:cubicBezTo>
                    <a:pt x="4203557" y="6084277"/>
                    <a:pt x="4042477" y="6208257"/>
                    <a:pt x="3565434" y="6412822"/>
                  </a:cubicBezTo>
                  <a:cubicBezTo>
                    <a:pt x="3029535" y="6635985"/>
                    <a:pt x="1973225" y="6691775"/>
                    <a:pt x="1973225" y="6691775"/>
                  </a:cubicBezTo>
                  <a:cubicBezTo>
                    <a:pt x="1360658" y="6710760"/>
                    <a:pt x="906400" y="6797376"/>
                    <a:pt x="589179" y="6888812"/>
                  </a:cubicBezTo>
                  <a:lnTo>
                    <a:pt x="575135" y="6893136"/>
                  </a:lnTo>
                  <a:lnTo>
                    <a:pt x="0" y="6893136"/>
                  </a:lnTo>
                  <a:lnTo>
                    <a:pt x="0" y="6842211"/>
                  </a:lnTo>
                  <a:cubicBezTo>
                    <a:pt x="0" y="6289167"/>
                    <a:pt x="0" y="4680310"/>
                    <a:pt x="0" y="0"/>
                  </a:cubicBez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t="-9257" b="-92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íšļîdè"/>
            <p:cNvSpPr/>
            <p:nvPr userDrawn="1"/>
          </p:nvSpPr>
          <p:spPr bwMode="auto">
            <a:xfrm rot="10800000">
              <a:off x="-8920" y="12126"/>
              <a:ext cx="12200921" cy="6863987"/>
            </a:xfrm>
            <a:custGeom>
              <a:avLst/>
              <a:gdLst>
                <a:gd name="connsiteX0" fmla="*/ 0 w 12231127"/>
                <a:gd name="connsiteY0" fmla="*/ 0 h 6880980"/>
                <a:gd name="connsiteX1" fmla="*/ 12102601 w 12231127"/>
                <a:gd name="connsiteY1" fmla="*/ 0 h 6880980"/>
                <a:gd name="connsiteX2" fmla="*/ 12231127 w 12231127"/>
                <a:gd name="connsiteY2" fmla="*/ 0 h 6880980"/>
                <a:gd name="connsiteX3" fmla="*/ 12231127 w 12231127"/>
                <a:gd name="connsiteY3" fmla="*/ 1363628 h 6880980"/>
                <a:gd name="connsiteX4" fmla="*/ 12227997 w 12231127"/>
                <a:gd name="connsiteY4" fmla="*/ 1365514 h 6880980"/>
                <a:gd name="connsiteX5" fmla="*/ 10875967 w 12231127"/>
                <a:gd name="connsiteY5" fmla="*/ 2553971 h 6880980"/>
                <a:gd name="connsiteX6" fmla="*/ 9720531 w 12231127"/>
                <a:gd name="connsiteY6" fmla="*/ 3710076 h 6880980"/>
                <a:gd name="connsiteX7" fmla="*/ 8949208 w 12231127"/>
                <a:gd name="connsiteY7" fmla="*/ 4029323 h 6880980"/>
                <a:gd name="connsiteX8" fmla="*/ 8493848 w 12231127"/>
                <a:gd name="connsiteY8" fmla="*/ 4367166 h 6880980"/>
                <a:gd name="connsiteX9" fmla="*/ 8180983 w 12231127"/>
                <a:gd name="connsiteY9" fmla="*/ 4695711 h 6880980"/>
                <a:gd name="connsiteX10" fmla="*/ 7490199 w 12231127"/>
                <a:gd name="connsiteY10" fmla="*/ 5005659 h 6880980"/>
                <a:gd name="connsiteX11" fmla="*/ 6917128 w 12231127"/>
                <a:gd name="connsiteY11" fmla="*/ 4559334 h 6880980"/>
                <a:gd name="connsiteX12" fmla="*/ 6316177 w 12231127"/>
                <a:gd name="connsiteY12" fmla="*/ 4463250 h 6880980"/>
                <a:gd name="connsiteX13" fmla="*/ 4872657 w 12231127"/>
                <a:gd name="connsiteY13" fmla="*/ 5427188 h 6880980"/>
                <a:gd name="connsiteX14" fmla="*/ 4541204 w 12231127"/>
                <a:gd name="connsiteY14" fmla="*/ 5727837 h 6880980"/>
                <a:gd name="connsiteX15" fmla="*/ 3565434 w 12231127"/>
                <a:gd name="connsiteY15" fmla="*/ 6412822 h 6880980"/>
                <a:gd name="connsiteX16" fmla="*/ 1973225 w 12231127"/>
                <a:gd name="connsiteY16" fmla="*/ 6691775 h 6880980"/>
                <a:gd name="connsiteX17" fmla="*/ 733583 w 12231127"/>
                <a:gd name="connsiteY17" fmla="*/ 6850103 h 6880980"/>
                <a:gd name="connsiteX18" fmla="*/ 618393 w 12231127"/>
                <a:gd name="connsiteY18" fmla="*/ 6880980 h 6880980"/>
                <a:gd name="connsiteX19" fmla="*/ 0 w 12231127"/>
                <a:gd name="connsiteY19" fmla="*/ 6880980 h 6880980"/>
                <a:gd name="connsiteX20" fmla="*/ 0 w 12231127"/>
                <a:gd name="connsiteY20" fmla="*/ 6842211 h 6880980"/>
                <a:gd name="connsiteX21" fmla="*/ 0 w 12231127"/>
                <a:gd name="connsiteY21" fmla="*/ 0 h 688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31127" h="6880980">
                  <a:moveTo>
                    <a:pt x="0" y="0"/>
                  </a:moveTo>
                  <a:cubicBezTo>
                    <a:pt x="0" y="0"/>
                    <a:pt x="0" y="0"/>
                    <a:pt x="12102601" y="0"/>
                  </a:cubicBezTo>
                  <a:lnTo>
                    <a:pt x="12231127" y="0"/>
                  </a:lnTo>
                  <a:lnTo>
                    <a:pt x="12231127" y="1363628"/>
                  </a:lnTo>
                  <a:lnTo>
                    <a:pt x="12227997" y="1365514"/>
                  </a:lnTo>
                  <a:cubicBezTo>
                    <a:pt x="11845687" y="1601850"/>
                    <a:pt x="11305771" y="1998002"/>
                    <a:pt x="10875967" y="2553971"/>
                  </a:cubicBezTo>
                  <a:cubicBezTo>
                    <a:pt x="10188281" y="3446621"/>
                    <a:pt x="9850634" y="3613993"/>
                    <a:pt x="9720531" y="3710076"/>
                  </a:cubicBezTo>
                  <a:cubicBezTo>
                    <a:pt x="9593526" y="3799961"/>
                    <a:pt x="9190827" y="3908443"/>
                    <a:pt x="8949208" y="4029323"/>
                  </a:cubicBezTo>
                  <a:cubicBezTo>
                    <a:pt x="8819105" y="4091312"/>
                    <a:pt x="8636342" y="4240087"/>
                    <a:pt x="8493848" y="4367166"/>
                  </a:cubicBezTo>
                  <a:cubicBezTo>
                    <a:pt x="8379234" y="4469449"/>
                    <a:pt x="8277011" y="4577931"/>
                    <a:pt x="8180983" y="4695711"/>
                  </a:cubicBezTo>
                  <a:cubicBezTo>
                    <a:pt x="7883605" y="5055250"/>
                    <a:pt x="7685353" y="5027355"/>
                    <a:pt x="7490199" y="5005659"/>
                  </a:cubicBezTo>
                  <a:cubicBezTo>
                    <a:pt x="7279557" y="4983962"/>
                    <a:pt x="7084403" y="4698810"/>
                    <a:pt x="6917128" y="4559334"/>
                  </a:cubicBezTo>
                  <a:cubicBezTo>
                    <a:pt x="6802513" y="4463250"/>
                    <a:pt x="6613555" y="4354768"/>
                    <a:pt x="6316177" y="4463250"/>
                  </a:cubicBezTo>
                  <a:cubicBezTo>
                    <a:pt x="5990921" y="4581030"/>
                    <a:pt x="5228891" y="5151334"/>
                    <a:pt x="4872657" y="5427188"/>
                  </a:cubicBezTo>
                  <a:cubicBezTo>
                    <a:pt x="4754946" y="5517073"/>
                    <a:pt x="4643428" y="5619356"/>
                    <a:pt x="4541204" y="5727837"/>
                  </a:cubicBezTo>
                  <a:cubicBezTo>
                    <a:pt x="4203557" y="6084277"/>
                    <a:pt x="4042477" y="6208257"/>
                    <a:pt x="3565434" y="6412822"/>
                  </a:cubicBezTo>
                  <a:cubicBezTo>
                    <a:pt x="3029535" y="6635985"/>
                    <a:pt x="1973225" y="6691775"/>
                    <a:pt x="1973225" y="6691775"/>
                  </a:cubicBezTo>
                  <a:cubicBezTo>
                    <a:pt x="1448167" y="6708047"/>
                    <a:pt x="1039418" y="6774008"/>
                    <a:pt x="733583" y="6850103"/>
                  </a:cubicBezTo>
                  <a:lnTo>
                    <a:pt x="618393" y="6880980"/>
                  </a:lnTo>
                  <a:lnTo>
                    <a:pt x="0" y="6880980"/>
                  </a:lnTo>
                  <a:lnTo>
                    <a:pt x="0" y="6842211"/>
                  </a:lnTo>
                  <a:cubicBezTo>
                    <a:pt x="0" y="6289167"/>
                    <a:pt x="0" y="468031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0000"/>
                  </a:schemeClr>
                </a:gs>
                <a:gs pos="0">
                  <a:schemeClr val="accent1">
                    <a:alpha val="8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2222501"/>
            <a:ext cx="10850564" cy="16065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4417711"/>
            <a:ext cx="10850564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4729988"/>
            <a:ext cx="10850564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9925" y="490646"/>
            <a:ext cx="3504594" cy="729320"/>
            <a:chOff x="319051" y="308973"/>
            <a:chExt cx="2934220" cy="61062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51" y="308973"/>
              <a:ext cx="564421" cy="56442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27924" r="21200" b="31540"/>
            <a:stretch>
              <a:fillRect/>
            </a:stretch>
          </p:blipFill>
          <p:spPr>
            <a:xfrm>
              <a:off x="883472" y="321576"/>
              <a:ext cx="2369799" cy="59802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87375" y="2922353"/>
            <a:ext cx="3480599" cy="584775"/>
            <a:chOff x="587375" y="2587169"/>
            <a:chExt cx="3480599" cy="584775"/>
          </a:xfrm>
        </p:grpSpPr>
        <p:sp>
          <p:nvSpPr>
            <p:cNvPr id="13" name="文本框 12"/>
            <p:cNvSpPr txBox="1"/>
            <p:nvPr/>
          </p:nvSpPr>
          <p:spPr>
            <a:xfrm>
              <a:off x="587375" y="2587169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阿里巴巴普惠体 R" panose="00020600040101010101" pitchFamily="18" charset="-122"/>
                </a:rPr>
                <a:t>无约束最优化方法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3711061" y="2719623"/>
              <a:ext cx="393960" cy="319866"/>
            </a:xfrm>
            <a:prstGeom prst="triangle">
              <a:avLst/>
            </a:prstGeom>
            <a:solidFill>
              <a:srgbClr val="DAA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任意多边形: 形状 18"/>
          <p:cNvSpPr/>
          <p:nvPr/>
        </p:nvSpPr>
        <p:spPr>
          <a:xfrm>
            <a:off x="708660" y="3675444"/>
            <a:ext cx="7040880" cy="201358"/>
          </a:xfrm>
          <a:custGeom>
            <a:avLst/>
            <a:gdLst>
              <a:gd name="connsiteX0" fmla="*/ 0 w 5440680"/>
              <a:gd name="connsiteY0" fmla="*/ 0 h 308610"/>
              <a:gd name="connsiteX1" fmla="*/ 754380 w 5440680"/>
              <a:gd name="connsiteY1" fmla="*/ 0 h 308610"/>
              <a:gd name="connsiteX2" fmla="*/ 1017270 w 5440680"/>
              <a:gd name="connsiteY2" fmla="*/ 308610 h 308610"/>
              <a:gd name="connsiteX3" fmla="*/ 1474470 w 5440680"/>
              <a:gd name="connsiteY3" fmla="*/ 11430 h 308610"/>
              <a:gd name="connsiteX4" fmla="*/ 5440680 w 5440680"/>
              <a:gd name="connsiteY4" fmla="*/ 0 h 308610"/>
              <a:gd name="connsiteX0-1" fmla="*/ 0 w 5440680"/>
              <a:gd name="connsiteY0-2" fmla="*/ 3810 h 312420"/>
              <a:gd name="connsiteX1-3" fmla="*/ 1028700 w 5440680"/>
              <a:gd name="connsiteY1-4" fmla="*/ 0 h 312420"/>
              <a:gd name="connsiteX2-5" fmla="*/ 1017270 w 5440680"/>
              <a:gd name="connsiteY2-6" fmla="*/ 312420 h 312420"/>
              <a:gd name="connsiteX3-7" fmla="*/ 1474470 w 5440680"/>
              <a:gd name="connsiteY3-8" fmla="*/ 15240 h 312420"/>
              <a:gd name="connsiteX4-9" fmla="*/ 5440680 w 5440680"/>
              <a:gd name="connsiteY4-10" fmla="*/ 3810 h 3124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440680" h="312420">
                <a:moveTo>
                  <a:pt x="0" y="3810"/>
                </a:moveTo>
                <a:lnTo>
                  <a:pt x="1028700" y="0"/>
                </a:lnTo>
                <a:lnTo>
                  <a:pt x="1017270" y="312420"/>
                </a:lnTo>
                <a:lnTo>
                  <a:pt x="1474470" y="15240"/>
                </a:lnTo>
                <a:lnTo>
                  <a:pt x="5440680" y="3810"/>
                </a:lnTo>
              </a:path>
            </a:pathLst>
          </a:custGeom>
          <a:noFill/>
          <a:ln w="254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28599" y="6310218"/>
            <a:ext cx="1961160" cy="283160"/>
          </a:xfrm>
          <a:custGeom>
            <a:avLst/>
            <a:gdLst/>
            <a:ahLst/>
            <a:cxnLst/>
            <a:rect l="l" t="t" r="r" b="b"/>
            <a:pathLst>
              <a:path w="1961160" h="283160">
                <a:moveTo>
                  <a:pt x="419024" y="194158"/>
                </a:moveTo>
                <a:lnTo>
                  <a:pt x="437617" y="195377"/>
                </a:lnTo>
                <a:lnTo>
                  <a:pt x="437617" y="240792"/>
                </a:lnTo>
                <a:cubicBezTo>
                  <a:pt x="437617" y="246076"/>
                  <a:pt x="438531" y="249428"/>
                  <a:pt x="440360" y="250851"/>
                </a:cubicBezTo>
                <a:cubicBezTo>
                  <a:pt x="442189" y="252273"/>
                  <a:pt x="445846" y="253188"/>
                  <a:pt x="451333" y="253594"/>
                </a:cubicBezTo>
                <a:cubicBezTo>
                  <a:pt x="462102" y="254204"/>
                  <a:pt x="472973" y="254204"/>
                  <a:pt x="483946" y="253594"/>
                </a:cubicBezTo>
                <a:cubicBezTo>
                  <a:pt x="489026" y="253188"/>
                  <a:pt x="492582" y="252375"/>
                  <a:pt x="494614" y="251156"/>
                </a:cubicBezTo>
                <a:cubicBezTo>
                  <a:pt x="496646" y="249936"/>
                  <a:pt x="498069" y="247803"/>
                  <a:pt x="498881" y="244755"/>
                </a:cubicBezTo>
                <a:cubicBezTo>
                  <a:pt x="499491" y="241910"/>
                  <a:pt x="499999" y="238303"/>
                  <a:pt x="500405" y="233934"/>
                </a:cubicBezTo>
                <a:cubicBezTo>
                  <a:pt x="500812" y="229566"/>
                  <a:pt x="501117" y="225857"/>
                  <a:pt x="501320" y="222809"/>
                </a:cubicBezTo>
                <a:lnTo>
                  <a:pt x="520522" y="229210"/>
                </a:lnTo>
                <a:cubicBezTo>
                  <a:pt x="520116" y="233884"/>
                  <a:pt x="519608" y="238354"/>
                  <a:pt x="518998" y="242621"/>
                </a:cubicBezTo>
                <a:cubicBezTo>
                  <a:pt x="518389" y="246888"/>
                  <a:pt x="517474" y="251765"/>
                  <a:pt x="516255" y="257252"/>
                </a:cubicBezTo>
                <a:cubicBezTo>
                  <a:pt x="515239" y="261722"/>
                  <a:pt x="512699" y="265278"/>
                  <a:pt x="508635" y="267920"/>
                </a:cubicBezTo>
                <a:cubicBezTo>
                  <a:pt x="504571" y="270561"/>
                  <a:pt x="497662" y="272085"/>
                  <a:pt x="487909" y="272492"/>
                </a:cubicBezTo>
                <a:cubicBezTo>
                  <a:pt x="474091" y="273101"/>
                  <a:pt x="460273" y="273101"/>
                  <a:pt x="446456" y="272492"/>
                </a:cubicBezTo>
                <a:cubicBezTo>
                  <a:pt x="441782" y="272288"/>
                  <a:pt x="437718" y="271730"/>
                  <a:pt x="434264" y="270815"/>
                </a:cubicBezTo>
                <a:cubicBezTo>
                  <a:pt x="430809" y="269901"/>
                  <a:pt x="427965" y="268478"/>
                  <a:pt x="425729" y="266548"/>
                </a:cubicBezTo>
                <a:cubicBezTo>
                  <a:pt x="423494" y="264618"/>
                  <a:pt x="421818" y="262027"/>
                  <a:pt x="420700" y="258776"/>
                </a:cubicBezTo>
                <a:cubicBezTo>
                  <a:pt x="419583" y="255524"/>
                  <a:pt x="419024" y="251359"/>
                  <a:pt x="419024" y="246279"/>
                </a:cubicBezTo>
                <a:close/>
                <a:moveTo>
                  <a:pt x="533933" y="193244"/>
                </a:moveTo>
                <a:cubicBezTo>
                  <a:pt x="536778" y="196698"/>
                  <a:pt x="540131" y="200914"/>
                  <a:pt x="543992" y="205893"/>
                </a:cubicBezTo>
                <a:cubicBezTo>
                  <a:pt x="547853" y="210871"/>
                  <a:pt x="551764" y="216154"/>
                  <a:pt x="555727" y="221742"/>
                </a:cubicBezTo>
                <a:cubicBezTo>
                  <a:pt x="559689" y="227330"/>
                  <a:pt x="563448" y="232817"/>
                  <a:pt x="567004" y="238202"/>
                </a:cubicBezTo>
                <a:cubicBezTo>
                  <a:pt x="570560" y="243586"/>
                  <a:pt x="573456" y="248209"/>
                  <a:pt x="575691" y="252070"/>
                </a:cubicBezTo>
                <a:lnTo>
                  <a:pt x="559537" y="266700"/>
                </a:lnTo>
                <a:cubicBezTo>
                  <a:pt x="557302" y="262027"/>
                  <a:pt x="554457" y="256845"/>
                  <a:pt x="551002" y="251156"/>
                </a:cubicBezTo>
                <a:cubicBezTo>
                  <a:pt x="547548" y="245466"/>
                  <a:pt x="543941" y="239726"/>
                  <a:pt x="540182" y="233934"/>
                </a:cubicBezTo>
                <a:cubicBezTo>
                  <a:pt x="536423" y="228143"/>
                  <a:pt x="532613" y="222657"/>
                  <a:pt x="528752" y="217475"/>
                </a:cubicBezTo>
                <a:cubicBezTo>
                  <a:pt x="524891" y="212294"/>
                  <a:pt x="521538" y="207976"/>
                  <a:pt x="518693" y="204521"/>
                </a:cubicBezTo>
                <a:close/>
                <a:moveTo>
                  <a:pt x="391592" y="193244"/>
                </a:moveTo>
                <a:lnTo>
                  <a:pt x="409575" y="199644"/>
                </a:lnTo>
                <a:cubicBezTo>
                  <a:pt x="408153" y="204318"/>
                  <a:pt x="406222" y="209855"/>
                  <a:pt x="403784" y="216256"/>
                </a:cubicBezTo>
                <a:cubicBezTo>
                  <a:pt x="401345" y="222657"/>
                  <a:pt x="398653" y="229108"/>
                  <a:pt x="395707" y="235611"/>
                </a:cubicBezTo>
                <a:cubicBezTo>
                  <a:pt x="392760" y="242113"/>
                  <a:pt x="389814" y="248311"/>
                  <a:pt x="386867" y="254204"/>
                </a:cubicBezTo>
                <a:cubicBezTo>
                  <a:pt x="383921" y="260096"/>
                  <a:pt x="381229" y="264872"/>
                  <a:pt x="378790" y="268529"/>
                </a:cubicBezTo>
                <a:lnTo>
                  <a:pt x="360502" y="258776"/>
                </a:lnTo>
                <a:cubicBezTo>
                  <a:pt x="363347" y="255118"/>
                  <a:pt x="366344" y="250444"/>
                  <a:pt x="369494" y="244755"/>
                </a:cubicBezTo>
                <a:cubicBezTo>
                  <a:pt x="372643" y="239065"/>
                  <a:pt x="375641" y="233071"/>
                  <a:pt x="378485" y="226772"/>
                </a:cubicBezTo>
                <a:cubicBezTo>
                  <a:pt x="381330" y="220472"/>
                  <a:pt x="383921" y="214326"/>
                  <a:pt x="386258" y="208331"/>
                </a:cubicBezTo>
                <a:cubicBezTo>
                  <a:pt x="388595" y="202337"/>
                  <a:pt x="390373" y="197308"/>
                  <a:pt x="391592" y="193244"/>
                </a:cubicBezTo>
                <a:close/>
                <a:moveTo>
                  <a:pt x="463829" y="178004"/>
                </a:moveTo>
                <a:cubicBezTo>
                  <a:pt x="465861" y="180239"/>
                  <a:pt x="468351" y="183033"/>
                  <a:pt x="471297" y="186386"/>
                </a:cubicBezTo>
                <a:cubicBezTo>
                  <a:pt x="474244" y="189738"/>
                  <a:pt x="477190" y="193244"/>
                  <a:pt x="480136" y="196901"/>
                </a:cubicBezTo>
                <a:cubicBezTo>
                  <a:pt x="483083" y="200559"/>
                  <a:pt x="485927" y="204166"/>
                  <a:pt x="488671" y="207722"/>
                </a:cubicBezTo>
                <a:cubicBezTo>
                  <a:pt x="491414" y="211278"/>
                  <a:pt x="493598" y="214275"/>
                  <a:pt x="495224" y="216713"/>
                </a:cubicBezTo>
                <a:lnTo>
                  <a:pt x="479984" y="231648"/>
                </a:lnTo>
                <a:cubicBezTo>
                  <a:pt x="478358" y="228397"/>
                  <a:pt x="476275" y="224841"/>
                  <a:pt x="473735" y="220980"/>
                </a:cubicBezTo>
                <a:cubicBezTo>
                  <a:pt x="471196" y="217120"/>
                  <a:pt x="468503" y="213208"/>
                  <a:pt x="465658" y="209246"/>
                </a:cubicBezTo>
                <a:cubicBezTo>
                  <a:pt x="462813" y="205283"/>
                  <a:pt x="459918" y="201575"/>
                  <a:pt x="456971" y="198120"/>
                </a:cubicBezTo>
                <a:cubicBezTo>
                  <a:pt x="454025" y="194666"/>
                  <a:pt x="451536" y="191821"/>
                  <a:pt x="449504" y="189586"/>
                </a:cubicBezTo>
                <a:close/>
                <a:moveTo>
                  <a:pt x="907466" y="175870"/>
                </a:moveTo>
                <a:lnTo>
                  <a:pt x="927887" y="176784"/>
                </a:lnTo>
                <a:lnTo>
                  <a:pt x="927887" y="194463"/>
                </a:lnTo>
                <a:lnTo>
                  <a:pt x="972998" y="194463"/>
                </a:lnTo>
                <a:lnTo>
                  <a:pt x="972998" y="213056"/>
                </a:lnTo>
                <a:lnTo>
                  <a:pt x="927887" y="213056"/>
                </a:lnTo>
                <a:lnTo>
                  <a:pt x="927887" y="243231"/>
                </a:lnTo>
                <a:cubicBezTo>
                  <a:pt x="927887" y="249733"/>
                  <a:pt x="927329" y="255067"/>
                  <a:pt x="926211" y="259233"/>
                </a:cubicBezTo>
                <a:cubicBezTo>
                  <a:pt x="925093" y="263398"/>
                  <a:pt x="923011" y="266802"/>
                  <a:pt x="919963" y="269444"/>
                </a:cubicBezTo>
                <a:cubicBezTo>
                  <a:pt x="916915" y="272085"/>
                  <a:pt x="912647" y="274016"/>
                  <a:pt x="907161" y="275235"/>
                </a:cubicBezTo>
                <a:cubicBezTo>
                  <a:pt x="901675" y="276454"/>
                  <a:pt x="894664" y="277267"/>
                  <a:pt x="886130" y="277673"/>
                </a:cubicBezTo>
                <a:lnTo>
                  <a:pt x="869061" y="278588"/>
                </a:lnTo>
                <a:lnTo>
                  <a:pt x="862051" y="258166"/>
                </a:lnTo>
                <a:lnTo>
                  <a:pt x="883082" y="256947"/>
                </a:lnTo>
                <a:cubicBezTo>
                  <a:pt x="888365" y="256744"/>
                  <a:pt x="892581" y="256286"/>
                  <a:pt x="895731" y="255575"/>
                </a:cubicBezTo>
                <a:cubicBezTo>
                  <a:pt x="898881" y="254864"/>
                  <a:pt x="901319" y="253746"/>
                  <a:pt x="903046" y="252222"/>
                </a:cubicBezTo>
                <a:cubicBezTo>
                  <a:pt x="904773" y="250698"/>
                  <a:pt x="905942" y="248717"/>
                  <a:pt x="906551" y="246279"/>
                </a:cubicBezTo>
                <a:cubicBezTo>
                  <a:pt x="907161" y="243840"/>
                  <a:pt x="907466" y="240691"/>
                  <a:pt x="907466" y="236830"/>
                </a:cubicBezTo>
                <a:lnTo>
                  <a:pt x="907466" y="213056"/>
                </a:lnTo>
                <a:lnTo>
                  <a:pt x="818160" y="213056"/>
                </a:lnTo>
                <a:cubicBezTo>
                  <a:pt x="821004" y="215088"/>
                  <a:pt x="824256" y="217424"/>
                  <a:pt x="827913" y="220066"/>
                </a:cubicBezTo>
                <a:cubicBezTo>
                  <a:pt x="831571" y="222708"/>
                  <a:pt x="835279" y="225451"/>
                  <a:pt x="839038" y="228296"/>
                </a:cubicBezTo>
                <a:cubicBezTo>
                  <a:pt x="842797" y="231140"/>
                  <a:pt x="846353" y="233985"/>
                  <a:pt x="849706" y="236830"/>
                </a:cubicBezTo>
                <a:cubicBezTo>
                  <a:pt x="853059" y="239675"/>
                  <a:pt x="855853" y="242113"/>
                  <a:pt x="858088" y="244145"/>
                </a:cubicBezTo>
                <a:lnTo>
                  <a:pt x="845287" y="263043"/>
                </a:lnTo>
                <a:cubicBezTo>
                  <a:pt x="842848" y="260198"/>
                  <a:pt x="839800" y="257048"/>
                  <a:pt x="836143" y="253594"/>
                </a:cubicBezTo>
                <a:cubicBezTo>
                  <a:pt x="832485" y="250140"/>
                  <a:pt x="828675" y="246787"/>
                  <a:pt x="824713" y="243536"/>
                </a:cubicBezTo>
                <a:cubicBezTo>
                  <a:pt x="820750" y="240284"/>
                  <a:pt x="816890" y="237236"/>
                  <a:pt x="813130" y="234392"/>
                </a:cubicBezTo>
                <a:cubicBezTo>
                  <a:pt x="809371" y="231547"/>
                  <a:pt x="806171" y="229210"/>
                  <a:pt x="803529" y="227381"/>
                </a:cubicBezTo>
                <a:lnTo>
                  <a:pt x="814197" y="213056"/>
                </a:lnTo>
                <a:lnTo>
                  <a:pt x="770306" y="213056"/>
                </a:lnTo>
                <a:lnTo>
                  <a:pt x="770306" y="194463"/>
                </a:lnTo>
                <a:lnTo>
                  <a:pt x="907466" y="194463"/>
                </a:lnTo>
                <a:close/>
                <a:moveTo>
                  <a:pt x="377571" y="157582"/>
                </a:moveTo>
                <a:lnTo>
                  <a:pt x="562889" y="157582"/>
                </a:lnTo>
                <a:lnTo>
                  <a:pt x="562889" y="176175"/>
                </a:lnTo>
                <a:lnTo>
                  <a:pt x="377571" y="176175"/>
                </a:lnTo>
                <a:close/>
                <a:moveTo>
                  <a:pt x="82296" y="154534"/>
                </a:moveTo>
                <a:lnTo>
                  <a:pt x="254203" y="154534"/>
                </a:lnTo>
                <a:lnTo>
                  <a:pt x="254203" y="172212"/>
                </a:lnTo>
                <a:cubicBezTo>
                  <a:pt x="243027" y="177902"/>
                  <a:pt x="231699" y="183287"/>
                  <a:pt x="220218" y="188367"/>
                </a:cubicBezTo>
                <a:cubicBezTo>
                  <a:pt x="208737" y="193447"/>
                  <a:pt x="197206" y="197816"/>
                  <a:pt x="185623" y="201473"/>
                </a:cubicBezTo>
                <a:lnTo>
                  <a:pt x="277063" y="201473"/>
                </a:lnTo>
                <a:lnTo>
                  <a:pt x="277063" y="218847"/>
                </a:lnTo>
                <a:lnTo>
                  <a:pt x="182575" y="218847"/>
                </a:lnTo>
                <a:lnTo>
                  <a:pt x="182575" y="243536"/>
                </a:lnTo>
                <a:cubicBezTo>
                  <a:pt x="182575" y="249835"/>
                  <a:pt x="182067" y="254966"/>
                  <a:pt x="181051" y="258928"/>
                </a:cubicBezTo>
                <a:cubicBezTo>
                  <a:pt x="180035" y="262890"/>
                  <a:pt x="178054" y="266040"/>
                  <a:pt x="175108" y="268377"/>
                </a:cubicBezTo>
                <a:cubicBezTo>
                  <a:pt x="172161" y="270714"/>
                  <a:pt x="167945" y="272441"/>
                  <a:pt x="162458" y="273558"/>
                </a:cubicBezTo>
                <a:cubicBezTo>
                  <a:pt x="156972" y="274676"/>
                  <a:pt x="149758" y="275540"/>
                  <a:pt x="140818" y="276149"/>
                </a:cubicBezTo>
                <a:lnTo>
                  <a:pt x="123444" y="277368"/>
                </a:lnTo>
                <a:lnTo>
                  <a:pt x="114910" y="257556"/>
                </a:lnTo>
                <a:lnTo>
                  <a:pt x="136550" y="256032"/>
                </a:lnTo>
                <a:cubicBezTo>
                  <a:pt x="142037" y="255626"/>
                  <a:pt x="146304" y="255169"/>
                  <a:pt x="149352" y="254661"/>
                </a:cubicBezTo>
                <a:cubicBezTo>
                  <a:pt x="152400" y="254153"/>
                  <a:pt x="154737" y="253340"/>
                  <a:pt x="156362" y="252222"/>
                </a:cubicBezTo>
                <a:cubicBezTo>
                  <a:pt x="157988" y="251105"/>
                  <a:pt x="159004" y="249581"/>
                  <a:pt x="159410" y="247650"/>
                </a:cubicBezTo>
                <a:cubicBezTo>
                  <a:pt x="159817" y="245720"/>
                  <a:pt x="160020" y="243129"/>
                  <a:pt x="160020" y="239878"/>
                </a:cubicBezTo>
                <a:lnTo>
                  <a:pt x="160020" y="218847"/>
                </a:lnTo>
                <a:lnTo>
                  <a:pt x="61875" y="218847"/>
                </a:lnTo>
                <a:lnTo>
                  <a:pt x="61875" y="201473"/>
                </a:lnTo>
                <a:lnTo>
                  <a:pt x="160020" y="201473"/>
                </a:lnTo>
                <a:lnTo>
                  <a:pt x="160020" y="192939"/>
                </a:lnTo>
                <a:cubicBezTo>
                  <a:pt x="163271" y="191720"/>
                  <a:pt x="167030" y="190399"/>
                  <a:pt x="171298" y="188976"/>
                </a:cubicBezTo>
                <a:cubicBezTo>
                  <a:pt x="175565" y="187554"/>
                  <a:pt x="179984" y="185979"/>
                  <a:pt x="184556" y="184252"/>
                </a:cubicBezTo>
                <a:cubicBezTo>
                  <a:pt x="189128" y="182525"/>
                  <a:pt x="193751" y="180696"/>
                  <a:pt x="198425" y="178766"/>
                </a:cubicBezTo>
                <a:cubicBezTo>
                  <a:pt x="203098" y="176835"/>
                  <a:pt x="207569" y="174752"/>
                  <a:pt x="211836" y="172517"/>
                </a:cubicBezTo>
                <a:lnTo>
                  <a:pt x="82296" y="172517"/>
                </a:lnTo>
                <a:close/>
                <a:moveTo>
                  <a:pt x="1697508" y="145390"/>
                </a:moveTo>
                <a:lnTo>
                  <a:pt x="1952320" y="145390"/>
                </a:lnTo>
                <a:lnTo>
                  <a:pt x="1952320" y="164592"/>
                </a:lnTo>
                <a:lnTo>
                  <a:pt x="1838325" y="164592"/>
                </a:lnTo>
                <a:lnTo>
                  <a:pt x="1838325" y="196292"/>
                </a:lnTo>
                <a:lnTo>
                  <a:pt x="1930680" y="196292"/>
                </a:lnTo>
                <a:lnTo>
                  <a:pt x="1930680" y="214884"/>
                </a:lnTo>
                <a:lnTo>
                  <a:pt x="1838325" y="214884"/>
                </a:lnTo>
                <a:lnTo>
                  <a:pt x="1838325" y="251765"/>
                </a:lnTo>
                <a:cubicBezTo>
                  <a:pt x="1839341" y="251765"/>
                  <a:pt x="1840306" y="251816"/>
                  <a:pt x="1841221" y="251918"/>
                </a:cubicBezTo>
                <a:cubicBezTo>
                  <a:pt x="1842135" y="252019"/>
                  <a:pt x="1843100" y="252070"/>
                  <a:pt x="1844116" y="252070"/>
                </a:cubicBezTo>
                <a:cubicBezTo>
                  <a:pt x="1863217" y="252883"/>
                  <a:pt x="1882623" y="253188"/>
                  <a:pt x="1902333" y="252984"/>
                </a:cubicBezTo>
                <a:cubicBezTo>
                  <a:pt x="1922044" y="252781"/>
                  <a:pt x="1941652" y="252172"/>
                  <a:pt x="1961160" y="251156"/>
                </a:cubicBezTo>
                <a:lnTo>
                  <a:pt x="1955673" y="271577"/>
                </a:lnTo>
                <a:cubicBezTo>
                  <a:pt x="1937182" y="272390"/>
                  <a:pt x="1918691" y="272847"/>
                  <a:pt x="1900200" y="272949"/>
                </a:cubicBezTo>
                <a:cubicBezTo>
                  <a:pt x="1881708" y="273050"/>
                  <a:pt x="1863217" y="272695"/>
                  <a:pt x="1844726" y="271882"/>
                </a:cubicBezTo>
                <a:cubicBezTo>
                  <a:pt x="1833347" y="271476"/>
                  <a:pt x="1823085" y="270460"/>
                  <a:pt x="1813941" y="268834"/>
                </a:cubicBezTo>
                <a:cubicBezTo>
                  <a:pt x="1804797" y="267208"/>
                  <a:pt x="1796364" y="264821"/>
                  <a:pt x="1788643" y="261671"/>
                </a:cubicBezTo>
                <a:cubicBezTo>
                  <a:pt x="1780921" y="258522"/>
                  <a:pt x="1773911" y="254407"/>
                  <a:pt x="1767612" y="249327"/>
                </a:cubicBezTo>
                <a:cubicBezTo>
                  <a:pt x="1761312" y="244247"/>
                  <a:pt x="1755420" y="238049"/>
                  <a:pt x="1749933" y="230734"/>
                </a:cubicBezTo>
                <a:cubicBezTo>
                  <a:pt x="1745260" y="240691"/>
                  <a:pt x="1739570" y="249886"/>
                  <a:pt x="1732864" y="258318"/>
                </a:cubicBezTo>
                <a:cubicBezTo>
                  <a:pt x="1726159" y="266751"/>
                  <a:pt x="1718031" y="275032"/>
                  <a:pt x="1708480" y="283160"/>
                </a:cubicBezTo>
                <a:lnTo>
                  <a:pt x="1689888" y="268529"/>
                </a:lnTo>
                <a:cubicBezTo>
                  <a:pt x="1697812" y="261824"/>
                  <a:pt x="1704772" y="255067"/>
                  <a:pt x="1710766" y="248260"/>
                </a:cubicBezTo>
                <a:cubicBezTo>
                  <a:pt x="1716761" y="241453"/>
                  <a:pt x="1721942" y="234341"/>
                  <a:pt x="1726311" y="226924"/>
                </a:cubicBezTo>
                <a:cubicBezTo>
                  <a:pt x="1730680" y="219507"/>
                  <a:pt x="1734388" y="211582"/>
                  <a:pt x="1737436" y="203150"/>
                </a:cubicBezTo>
                <a:cubicBezTo>
                  <a:pt x="1740484" y="194717"/>
                  <a:pt x="1743024" y="185522"/>
                  <a:pt x="1745056" y="175565"/>
                </a:cubicBezTo>
                <a:lnTo>
                  <a:pt x="1767612" y="178613"/>
                </a:lnTo>
                <a:cubicBezTo>
                  <a:pt x="1766392" y="184100"/>
                  <a:pt x="1765072" y="189383"/>
                  <a:pt x="1763649" y="194463"/>
                </a:cubicBezTo>
                <a:cubicBezTo>
                  <a:pt x="1762227" y="199543"/>
                  <a:pt x="1760703" y="204420"/>
                  <a:pt x="1759077" y="209093"/>
                </a:cubicBezTo>
                <a:cubicBezTo>
                  <a:pt x="1766189" y="220472"/>
                  <a:pt x="1774317" y="229261"/>
                  <a:pt x="1783461" y="235458"/>
                </a:cubicBezTo>
                <a:cubicBezTo>
                  <a:pt x="1792605" y="241656"/>
                  <a:pt x="1803375" y="246076"/>
                  <a:pt x="1815770" y="248717"/>
                </a:cubicBezTo>
                <a:lnTo>
                  <a:pt x="1815770" y="164592"/>
                </a:lnTo>
                <a:lnTo>
                  <a:pt x="1697508" y="164592"/>
                </a:lnTo>
                <a:close/>
                <a:moveTo>
                  <a:pt x="1322756" y="128931"/>
                </a:moveTo>
                <a:cubicBezTo>
                  <a:pt x="1329665" y="128931"/>
                  <a:pt x="1334643" y="130048"/>
                  <a:pt x="1337691" y="132284"/>
                </a:cubicBezTo>
                <a:cubicBezTo>
                  <a:pt x="1340739" y="134519"/>
                  <a:pt x="1342263" y="139802"/>
                  <a:pt x="1342263" y="148133"/>
                </a:cubicBezTo>
                <a:cubicBezTo>
                  <a:pt x="1342263" y="156464"/>
                  <a:pt x="1340739" y="161748"/>
                  <a:pt x="1337691" y="163983"/>
                </a:cubicBezTo>
                <a:cubicBezTo>
                  <a:pt x="1334643" y="166218"/>
                  <a:pt x="1329665" y="167336"/>
                  <a:pt x="1322756" y="167336"/>
                </a:cubicBezTo>
                <a:cubicBezTo>
                  <a:pt x="1315644" y="167336"/>
                  <a:pt x="1310615" y="166218"/>
                  <a:pt x="1307668" y="163983"/>
                </a:cubicBezTo>
                <a:cubicBezTo>
                  <a:pt x="1304722" y="161748"/>
                  <a:pt x="1303249" y="156464"/>
                  <a:pt x="1303249" y="148133"/>
                </a:cubicBezTo>
                <a:cubicBezTo>
                  <a:pt x="1303249" y="139802"/>
                  <a:pt x="1304722" y="134519"/>
                  <a:pt x="1307668" y="132284"/>
                </a:cubicBezTo>
                <a:cubicBezTo>
                  <a:pt x="1310615" y="130048"/>
                  <a:pt x="1315644" y="128931"/>
                  <a:pt x="1322756" y="128931"/>
                </a:cubicBezTo>
                <a:close/>
                <a:moveTo>
                  <a:pt x="627431" y="128931"/>
                </a:moveTo>
                <a:cubicBezTo>
                  <a:pt x="634340" y="128931"/>
                  <a:pt x="639318" y="130048"/>
                  <a:pt x="642366" y="132284"/>
                </a:cubicBezTo>
                <a:cubicBezTo>
                  <a:pt x="645414" y="134519"/>
                  <a:pt x="646938" y="139802"/>
                  <a:pt x="646938" y="148133"/>
                </a:cubicBezTo>
                <a:cubicBezTo>
                  <a:pt x="646938" y="156464"/>
                  <a:pt x="645414" y="161748"/>
                  <a:pt x="642366" y="163983"/>
                </a:cubicBezTo>
                <a:cubicBezTo>
                  <a:pt x="639318" y="166218"/>
                  <a:pt x="634340" y="167336"/>
                  <a:pt x="627431" y="167336"/>
                </a:cubicBezTo>
                <a:cubicBezTo>
                  <a:pt x="620319" y="167336"/>
                  <a:pt x="615290" y="166218"/>
                  <a:pt x="612343" y="163983"/>
                </a:cubicBezTo>
                <a:cubicBezTo>
                  <a:pt x="609397" y="161748"/>
                  <a:pt x="607924" y="156464"/>
                  <a:pt x="607924" y="148133"/>
                </a:cubicBezTo>
                <a:cubicBezTo>
                  <a:pt x="607924" y="139802"/>
                  <a:pt x="609397" y="134519"/>
                  <a:pt x="612343" y="132284"/>
                </a:cubicBezTo>
                <a:cubicBezTo>
                  <a:pt x="615290" y="130048"/>
                  <a:pt x="620319" y="128931"/>
                  <a:pt x="627431" y="128931"/>
                </a:cubicBezTo>
                <a:close/>
                <a:moveTo>
                  <a:pt x="881558" y="128016"/>
                </a:moveTo>
                <a:lnTo>
                  <a:pt x="881558" y="148743"/>
                </a:lnTo>
                <a:lnTo>
                  <a:pt x="928802" y="148743"/>
                </a:lnTo>
                <a:lnTo>
                  <a:pt x="928802" y="128016"/>
                </a:lnTo>
                <a:close/>
                <a:moveTo>
                  <a:pt x="813892" y="128016"/>
                </a:moveTo>
                <a:lnTo>
                  <a:pt x="813892" y="148743"/>
                </a:lnTo>
                <a:lnTo>
                  <a:pt x="861746" y="148743"/>
                </a:lnTo>
                <a:lnTo>
                  <a:pt x="861746" y="128016"/>
                </a:lnTo>
                <a:close/>
                <a:moveTo>
                  <a:pt x="1049122" y="110338"/>
                </a:moveTo>
                <a:lnTo>
                  <a:pt x="1213714" y="110338"/>
                </a:lnTo>
                <a:lnTo>
                  <a:pt x="1213714" y="131369"/>
                </a:lnTo>
                <a:lnTo>
                  <a:pt x="1148182" y="173432"/>
                </a:lnTo>
                <a:lnTo>
                  <a:pt x="1148182" y="178918"/>
                </a:lnTo>
                <a:lnTo>
                  <a:pt x="1263091" y="178918"/>
                </a:lnTo>
                <a:lnTo>
                  <a:pt x="1263091" y="201168"/>
                </a:lnTo>
                <a:lnTo>
                  <a:pt x="1148182" y="201168"/>
                </a:lnTo>
                <a:lnTo>
                  <a:pt x="1148182" y="239573"/>
                </a:lnTo>
                <a:cubicBezTo>
                  <a:pt x="1148182" y="246482"/>
                  <a:pt x="1147521" y="252070"/>
                  <a:pt x="1146200" y="256337"/>
                </a:cubicBezTo>
                <a:cubicBezTo>
                  <a:pt x="1144880" y="260604"/>
                  <a:pt x="1142594" y="264008"/>
                  <a:pt x="1139342" y="266548"/>
                </a:cubicBezTo>
                <a:cubicBezTo>
                  <a:pt x="1136091" y="269088"/>
                  <a:pt x="1131824" y="270866"/>
                  <a:pt x="1126541" y="271882"/>
                </a:cubicBezTo>
                <a:cubicBezTo>
                  <a:pt x="1121258" y="272898"/>
                  <a:pt x="1114552" y="273711"/>
                  <a:pt x="1106424" y="274320"/>
                </a:cubicBezTo>
                <a:lnTo>
                  <a:pt x="1082650" y="275844"/>
                </a:lnTo>
                <a:lnTo>
                  <a:pt x="1075944" y="253899"/>
                </a:lnTo>
                <a:lnTo>
                  <a:pt x="1101242" y="252070"/>
                </a:lnTo>
                <a:cubicBezTo>
                  <a:pt x="1106119" y="251664"/>
                  <a:pt x="1110031" y="251206"/>
                  <a:pt x="1112977" y="250698"/>
                </a:cubicBezTo>
                <a:cubicBezTo>
                  <a:pt x="1115924" y="250190"/>
                  <a:pt x="1118260" y="249276"/>
                  <a:pt x="1119988" y="247955"/>
                </a:cubicBezTo>
                <a:cubicBezTo>
                  <a:pt x="1121715" y="246634"/>
                  <a:pt x="1122833" y="244806"/>
                  <a:pt x="1123340" y="242469"/>
                </a:cubicBezTo>
                <a:cubicBezTo>
                  <a:pt x="1123848" y="240132"/>
                  <a:pt x="1124103" y="236830"/>
                  <a:pt x="1124103" y="232563"/>
                </a:cubicBezTo>
                <a:lnTo>
                  <a:pt x="1124103" y="201168"/>
                </a:lnTo>
                <a:lnTo>
                  <a:pt x="999744" y="201168"/>
                </a:lnTo>
                <a:lnTo>
                  <a:pt x="999744" y="178918"/>
                </a:lnTo>
                <a:lnTo>
                  <a:pt x="1124103" y="178918"/>
                </a:lnTo>
                <a:lnTo>
                  <a:pt x="1124103" y="164288"/>
                </a:lnTo>
                <a:lnTo>
                  <a:pt x="1175004" y="132284"/>
                </a:lnTo>
                <a:lnTo>
                  <a:pt x="1049122" y="132284"/>
                </a:lnTo>
                <a:close/>
                <a:moveTo>
                  <a:pt x="107899" y="104547"/>
                </a:moveTo>
                <a:lnTo>
                  <a:pt x="107899" y="121311"/>
                </a:lnTo>
                <a:lnTo>
                  <a:pt x="229515" y="121311"/>
                </a:lnTo>
                <a:lnTo>
                  <a:pt x="229515" y="104547"/>
                </a:lnTo>
                <a:close/>
                <a:moveTo>
                  <a:pt x="881558" y="91440"/>
                </a:moveTo>
                <a:lnTo>
                  <a:pt x="881558" y="111557"/>
                </a:lnTo>
                <a:lnTo>
                  <a:pt x="928802" y="111557"/>
                </a:lnTo>
                <a:lnTo>
                  <a:pt x="928802" y="91440"/>
                </a:lnTo>
                <a:close/>
                <a:moveTo>
                  <a:pt x="813892" y="91440"/>
                </a:moveTo>
                <a:lnTo>
                  <a:pt x="813892" y="111557"/>
                </a:lnTo>
                <a:lnTo>
                  <a:pt x="861746" y="111557"/>
                </a:lnTo>
                <a:lnTo>
                  <a:pt x="861746" y="91440"/>
                </a:lnTo>
                <a:close/>
                <a:moveTo>
                  <a:pt x="502539" y="88088"/>
                </a:moveTo>
                <a:lnTo>
                  <a:pt x="502539" y="123749"/>
                </a:lnTo>
                <a:lnTo>
                  <a:pt x="530276" y="123749"/>
                </a:lnTo>
                <a:lnTo>
                  <a:pt x="530276" y="88088"/>
                </a:lnTo>
                <a:close/>
                <a:moveTo>
                  <a:pt x="453466" y="88088"/>
                </a:moveTo>
                <a:lnTo>
                  <a:pt x="453466" y="123749"/>
                </a:lnTo>
                <a:lnTo>
                  <a:pt x="483946" y="123749"/>
                </a:lnTo>
                <a:lnTo>
                  <a:pt x="483946" y="88088"/>
                </a:lnTo>
                <a:close/>
                <a:moveTo>
                  <a:pt x="407441" y="88088"/>
                </a:moveTo>
                <a:lnTo>
                  <a:pt x="407441" y="123749"/>
                </a:lnTo>
                <a:lnTo>
                  <a:pt x="435178" y="123749"/>
                </a:lnTo>
                <a:lnTo>
                  <a:pt x="435178" y="88088"/>
                </a:lnTo>
                <a:close/>
                <a:moveTo>
                  <a:pt x="1438199" y="86564"/>
                </a:moveTo>
                <a:cubicBezTo>
                  <a:pt x="1441653" y="89408"/>
                  <a:pt x="1445717" y="93117"/>
                  <a:pt x="1450391" y="97689"/>
                </a:cubicBezTo>
                <a:cubicBezTo>
                  <a:pt x="1455065" y="102261"/>
                  <a:pt x="1459789" y="107138"/>
                  <a:pt x="1464564" y="112319"/>
                </a:cubicBezTo>
                <a:cubicBezTo>
                  <a:pt x="1469339" y="117501"/>
                  <a:pt x="1473911" y="122581"/>
                  <a:pt x="1478280" y="127559"/>
                </a:cubicBezTo>
                <a:cubicBezTo>
                  <a:pt x="1482649" y="132538"/>
                  <a:pt x="1486154" y="136957"/>
                  <a:pt x="1488796" y="140818"/>
                </a:cubicBezTo>
                <a:lnTo>
                  <a:pt x="1473251" y="159106"/>
                </a:lnTo>
                <a:cubicBezTo>
                  <a:pt x="1470609" y="154636"/>
                  <a:pt x="1467155" y="149708"/>
                  <a:pt x="1462888" y="144323"/>
                </a:cubicBezTo>
                <a:cubicBezTo>
                  <a:pt x="1458621" y="138938"/>
                  <a:pt x="1454150" y="133554"/>
                  <a:pt x="1449477" y="128169"/>
                </a:cubicBezTo>
                <a:cubicBezTo>
                  <a:pt x="1444803" y="122784"/>
                  <a:pt x="1440129" y="117704"/>
                  <a:pt x="1435456" y="112929"/>
                </a:cubicBezTo>
                <a:cubicBezTo>
                  <a:pt x="1430782" y="108154"/>
                  <a:pt x="1426820" y="104242"/>
                  <a:pt x="1423569" y="101194"/>
                </a:cubicBezTo>
                <a:close/>
                <a:moveTo>
                  <a:pt x="359893" y="79553"/>
                </a:moveTo>
                <a:lnTo>
                  <a:pt x="377266" y="89612"/>
                </a:lnTo>
                <a:cubicBezTo>
                  <a:pt x="373812" y="96317"/>
                  <a:pt x="370154" y="102972"/>
                  <a:pt x="366293" y="109576"/>
                </a:cubicBezTo>
                <a:cubicBezTo>
                  <a:pt x="362433" y="116180"/>
                  <a:pt x="358267" y="122733"/>
                  <a:pt x="353797" y="129236"/>
                </a:cubicBezTo>
                <a:lnTo>
                  <a:pt x="353797" y="279807"/>
                </a:lnTo>
                <a:lnTo>
                  <a:pt x="333680" y="279807"/>
                </a:lnTo>
                <a:lnTo>
                  <a:pt x="333680" y="156668"/>
                </a:lnTo>
                <a:cubicBezTo>
                  <a:pt x="329413" y="161951"/>
                  <a:pt x="325044" y="167183"/>
                  <a:pt x="320573" y="172365"/>
                </a:cubicBezTo>
                <a:cubicBezTo>
                  <a:pt x="316103" y="177546"/>
                  <a:pt x="311531" y="182576"/>
                  <a:pt x="306858" y="187452"/>
                </a:cubicBezTo>
                <a:lnTo>
                  <a:pt x="290703" y="172212"/>
                </a:lnTo>
                <a:cubicBezTo>
                  <a:pt x="296596" y="166523"/>
                  <a:pt x="302895" y="159766"/>
                  <a:pt x="309601" y="151943"/>
                </a:cubicBezTo>
                <a:cubicBezTo>
                  <a:pt x="316306" y="144120"/>
                  <a:pt x="322758" y="136043"/>
                  <a:pt x="328955" y="127712"/>
                </a:cubicBezTo>
                <a:cubicBezTo>
                  <a:pt x="335153" y="119380"/>
                  <a:pt x="340995" y="111049"/>
                  <a:pt x="346481" y="102718"/>
                </a:cubicBezTo>
                <a:cubicBezTo>
                  <a:pt x="351968" y="94387"/>
                  <a:pt x="356438" y="86665"/>
                  <a:pt x="359893" y="79553"/>
                </a:cubicBezTo>
                <a:close/>
                <a:moveTo>
                  <a:pt x="1754505" y="79248"/>
                </a:moveTo>
                <a:lnTo>
                  <a:pt x="1754505" y="103632"/>
                </a:lnTo>
                <a:lnTo>
                  <a:pt x="1891665" y="103632"/>
                </a:lnTo>
                <a:lnTo>
                  <a:pt x="1891665" y="79248"/>
                </a:lnTo>
                <a:close/>
                <a:moveTo>
                  <a:pt x="107899" y="71628"/>
                </a:moveTo>
                <a:lnTo>
                  <a:pt x="107899" y="88392"/>
                </a:lnTo>
                <a:lnTo>
                  <a:pt x="229515" y="88392"/>
                </a:lnTo>
                <a:lnTo>
                  <a:pt x="229515" y="71628"/>
                </a:lnTo>
                <a:close/>
                <a:moveTo>
                  <a:pt x="85954" y="54864"/>
                </a:moveTo>
                <a:lnTo>
                  <a:pt x="251155" y="54864"/>
                </a:lnTo>
                <a:lnTo>
                  <a:pt x="251155" y="137770"/>
                </a:lnTo>
                <a:lnTo>
                  <a:pt x="85954" y="137770"/>
                </a:lnTo>
                <a:close/>
                <a:moveTo>
                  <a:pt x="1754505" y="36272"/>
                </a:moveTo>
                <a:lnTo>
                  <a:pt x="1754505" y="60351"/>
                </a:lnTo>
                <a:lnTo>
                  <a:pt x="1891665" y="60351"/>
                </a:lnTo>
                <a:lnTo>
                  <a:pt x="1891665" y="36272"/>
                </a:lnTo>
                <a:close/>
                <a:moveTo>
                  <a:pt x="36576" y="17984"/>
                </a:moveTo>
                <a:lnTo>
                  <a:pt x="272491" y="17984"/>
                </a:lnTo>
                <a:lnTo>
                  <a:pt x="272491" y="38100"/>
                </a:lnTo>
                <a:lnTo>
                  <a:pt x="58827" y="38100"/>
                </a:lnTo>
                <a:lnTo>
                  <a:pt x="58827" y="97536"/>
                </a:lnTo>
                <a:cubicBezTo>
                  <a:pt x="58827" y="115012"/>
                  <a:pt x="58522" y="130506"/>
                  <a:pt x="57912" y="144018"/>
                </a:cubicBezTo>
                <a:cubicBezTo>
                  <a:pt x="57303" y="157531"/>
                  <a:pt x="56337" y="169622"/>
                  <a:pt x="55017" y="180290"/>
                </a:cubicBezTo>
                <a:cubicBezTo>
                  <a:pt x="53696" y="190958"/>
                  <a:pt x="52019" y="200559"/>
                  <a:pt x="49987" y="209093"/>
                </a:cubicBezTo>
                <a:cubicBezTo>
                  <a:pt x="47955" y="217628"/>
                  <a:pt x="45517" y="225705"/>
                  <a:pt x="42672" y="233325"/>
                </a:cubicBezTo>
                <a:cubicBezTo>
                  <a:pt x="39827" y="240945"/>
                  <a:pt x="36576" y="248412"/>
                  <a:pt x="32918" y="255728"/>
                </a:cubicBezTo>
                <a:cubicBezTo>
                  <a:pt x="29261" y="263043"/>
                  <a:pt x="25095" y="270866"/>
                  <a:pt x="20422" y="279197"/>
                </a:cubicBezTo>
                <a:lnTo>
                  <a:pt x="0" y="267615"/>
                </a:lnTo>
                <a:cubicBezTo>
                  <a:pt x="4674" y="259690"/>
                  <a:pt x="8839" y="252172"/>
                  <a:pt x="12497" y="245060"/>
                </a:cubicBezTo>
                <a:cubicBezTo>
                  <a:pt x="16155" y="237948"/>
                  <a:pt x="19355" y="230785"/>
                  <a:pt x="22098" y="223571"/>
                </a:cubicBezTo>
                <a:cubicBezTo>
                  <a:pt x="24841" y="216358"/>
                  <a:pt x="27127" y="208738"/>
                  <a:pt x="28956" y="200711"/>
                </a:cubicBezTo>
                <a:cubicBezTo>
                  <a:pt x="30785" y="192685"/>
                  <a:pt x="32258" y="183795"/>
                  <a:pt x="33376" y="174041"/>
                </a:cubicBezTo>
                <a:cubicBezTo>
                  <a:pt x="34493" y="164288"/>
                  <a:pt x="35306" y="153315"/>
                  <a:pt x="35814" y="141123"/>
                </a:cubicBezTo>
                <a:cubicBezTo>
                  <a:pt x="36322" y="128931"/>
                  <a:pt x="36576" y="115012"/>
                  <a:pt x="36576" y="99365"/>
                </a:cubicBezTo>
                <a:close/>
                <a:moveTo>
                  <a:pt x="1731645" y="17679"/>
                </a:moveTo>
                <a:lnTo>
                  <a:pt x="1914525" y="17679"/>
                </a:lnTo>
                <a:lnTo>
                  <a:pt x="1914525" y="122225"/>
                </a:lnTo>
                <a:lnTo>
                  <a:pt x="1731645" y="122225"/>
                </a:lnTo>
                <a:close/>
                <a:moveTo>
                  <a:pt x="734035" y="5182"/>
                </a:moveTo>
                <a:lnTo>
                  <a:pt x="754456" y="6096"/>
                </a:lnTo>
                <a:lnTo>
                  <a:pt x="754456" y="78029"/>
                </a:lnTo>
                <a:lnTo>
                  <a:pt x="784936" y="78029"/>
                </a:lnTo>
                <a:lnTo>
                  <a:pt x="784936" y="100584"/>
                </a:lnTo>
                <a:lnTo>
                  <a:pt x="754456" y="100584"/>
                </a:lnTo>
                <a:lnTo>
                  <a:pt x="754456" y="279197"/>
                </a:lnTo>
                <a:lnTo>
                  <a:pt x="734035" y="279197"/>
                </a:lnTo>
                <a:lnTo>
                  <a:pt x="734035" y="100584"/>
                </a:lnTo>
                <a:lnTo>
                  <a:pt x="702031" y="100584"/>
                </a:lnTo>
                <a:lnTo>
                  <a:pt x="702031" y="78029"/>
                </a:lnTo>
                <a:lnTo>
                  <a:pt x="734035" y="78029"/>
                </a:lnTo>
                <a:close/>
                <a:moveTo>
                  <a:pt x="362331" y="3658"/>
                </a:moveTo>
                <a:lnTo>
                  <a:pt x="379705" y="16155"/>
                </a:lnTo>
                <a:cubicBezTo>
                  <a:pt x="375641" y="22657"/>
                  <a:pt x="370967" y="29464"/>
                  <a:pt x="365684" y="36576"/>
                </a:cubicBezTo>
                <a:cubicBezTo>
                  <a:pt x="360401" y="43688"/>
                  <a:pt x="354762" y="50851"/>
                  <a:pt x="348767" y="58065"/>
                </a:cubicBezTo>
                <a:cubicBezTo>
                  <a:pt x="342773" y="65278"/>
                  <a:pt x="336626" y="72340"/>
                  <a:pt x="330327" y="79248"/>
                </a:cubicBezTo>
                <a:cubicBezTo>
                  <a:pt x="324028" y="86157"/>
                  <a:pt x="317932" y="92558"/>
                  <a:pt x="312039" y="98451"/>
                </a:cubicBezTo>
                <a:lnTo>
                  <a:pt x="297409" y="84430"/>
                </a:lnTo>
                <a:cubicBezTo>
                  <a:pt x="303301" y="79147"/>
                  <a:pt x="309347" y="73102"/>
                  <a:pt x="315544" y="66294"/>
                </a:cubicBezTo>
                <a:cubicBezTo>
                  <a:pt x="321742" y="59487"/>
                  <a:pt x="327685" y="52426"/>
                  <a:pt x="333375" y="45111"/>
                </a:cubicBezTo>
                <a:cubicBezTo>
                  <a:pt x="339065" y="37796"/>
                  <a:pt x="344399" y="30582"/>
                  <a:pt x="349377" y="23470"/>
                </a:cubicBezTo>
                <a:cubicBezTo>
                  <a:pt x="354355" y="16358"/>
                  <a:pt x="358673" y="9754"/>
                  <a:pt x="362331" y="3658"/>
                </a:cubicBezTo>
                <a:close/>
                <a:moveTo>
                  <a:pt x="457733" y="3353"/>
                </a:moveTo>
                <a:lnTo>
                  <a:pt x="479679" y="3963"/>
                </a:lnTo>
                <a:lnTo>
                  <a:pt x="479679" y="30176"/>
                </a:lnTo>
                <a:lnTo>
                  <a:pt x="566242" y="30176"/>
                </a:lnTo>
                <a:lnTo>
                  <a:pt x="566242" y="48768"/>
                </a:lnTo>
                <a:lnTo>
                  <a:pt x="479679" y="48768"/>
                </a:lnTo>
                <a:lnTo>
                  <a:pt x="479679" y="72238"/>
                </a:lnTo>
                <a:lnTo>
                  <a:pt x="550088" y="72238"/>
                </a:lnTo>
                <a:lnTo>
                  <a:pt x="550088" y="139599"/>
                </a:lnTo>
                <a:lnTo>
                  <a:pt x="388239" y="139599"/>
                </a:lnTo>
                <a:lnTo>
                  <a:pt x="388239" y="72238"/>
                </a:lnTo>
                <a:lnTo>
                  <a:pt x="457733" y="72238"/>
                </a:lnTo>
                <a:lnTo>
                  <a:pt x="457733" y="48768"/>
                </a:lnTo>
                <a:lnTo>
                  <a:pt x="379705" y="48768"/>
                </a:lnTo>
                <a:lnTo>
                  <a:pt x="379705" y="30176"/>
                </a:lnTo>
                <a:lnTo>
                  <a:pt x="457733" y="30176"/>
                </a:lnTo>
                <a:close/>
                <a:moveTo>
                  <a:pt x="1127760" y="3048"/>
                </a:moveTo>
                <a:cubicBezTo>
                  <a:pt x="1128979" y="4877"/>
                  <a:pt x="1130605" y="8027"/>
                  <a:pt x="1132637" y="12497"/>
                </a:cubicBezTo>
                <a:cubicBezTo>
                  <a:pt x="1134669" y="16968"/>
                  <a:pt x="1136802" y="21794"/>
                  <a:pt x="1139038" y="26975"/>
                </a:cubicBezTo>
                <a:cubicBezTo>
                  <a:pt x="1141273" y="32157"/>
                  <a:pt x="1143356" y="37135"/>
                  <a:pt x="1145286" y="41910"/>
                </a:cubicBezTo>
                <a:cubicBezTo>
                  <a:pt x="1147216" y="46686"/>
                  <a:pt x="1148588" y="50292"/>
                  <a:pt x="1149401" y="52731"/>
                </a:cubicBezTo>
                <a:lnTo>
                  <a:pt x="1135075" y="57912"/>
                </a:lnTo>
                <a:lnTo>
                  <a:pt x="1176223" y="57912"/>
                </a:lnTo>
                <a:cubicBezTo>
                  <a:pt x="1178865" y="54052"/>
                  <a:pt x="1181608" y="49784"/>
                  <a:pt x="1184453" y="45111"/>
                </a:cubicBezTo>
                <a:cubicBezTo>
                  <a:pt x="1187298" y="40437"/>
                  <a:pt x="1189990" y="35713"/>
                  <a:pt x="1192530" y="30938"/>
                </a:cubicBezTo>
                <a:cubicBezTo>
                  <a:pt x="1195070" y="26162"/>
                  <a:pt x="1197458" y="21540"/>
                  <a:pt x="1199693" y="17069"/>
                </a:cubicBezTo>
                <a:cubicBezTo>
                  <a:pt x="1201928" y="12599"/>
                  <a:pt x="1203859" y="8535"/>
                  <a:pt x="1205484" y="4877"/>
                </a:cubicBezTo>
                <a:lnTo>
                  <a:pt x="1227734" y="13716"/>
                </a:lnTo>
                <a:cubicBezTo>
                  <a:pt x="1224483" y="19812"/>
                  <a:pt x="1220521" y="26975"/>
                  <a:pt x="1215847" y="35205"/>
                </a:cubicBezTo>
                <a:cubicBezTo>
                  <a:pt x="1211174" y="43434"/>
                  <a:pt x="1206703" y="51004"/>
                  <a:pt x="1202436" y="57912"/>
                </a:cubicBezTo>
                <a:lnTo>
                  <a:pt x="1253033" y="57912"/>
                </a:lnTo>
                <a:lnTo>
                  <a:pt x="1253033" y="116739"/>
                </a:lnTo>
                <a:lnTo>
                  <a:pt x="1230173" y="116739"/>
                </a:lnTo>
                <a:lnTo>
                  <a:pt x="1230173" y="79553"/>
                </a:lnTo>
                <a:lnTo>
                  <a:pt x="1032662" y="79553"/>
                </a:lnTo>
                <a:lnTo>
                  <a:pt x="1032662" y="116739"/>
                </a:lnTo>
                <a:lnTo>
                  <a:pt x="1009803" y="116739"/>
                </a:lnTo>
                <a:lnTo>
                  <a:pt x="1009803" y="57912"/>
                </a:lnTo>
                <a:lnTo>
                  <a:pt x="1057961" y="57912"/>
                </a:lnTo>
                <a:cubicBezTo>
                  <a:pt x="1056742" y="55068"/>
                  <a:pt x="1055218" y="51816"/>
                  <a:pt x="1053389" y="48159"/>
                </a:cubicBezTo>
                <a:cubicBezTo>
                  <a:pt x="1051560" y="44501"/>
                  <a:pt x="1049630" y="40793"/>
                  <a:pt x="1047598" y="37034"/>
                </a:cubicBezTo>
                <a:cubicBezTo>
                  <a:pt x="1045566" y="33274"/>
                  <a:pt x="1043483" y="29718"/>
                  <a:pt x="1041349" y="26366"/>
                </a:cubicBezTo>
                <a:cubicBezTo>
                  <a:pt x="1039216" y="23013"/>
                  <a:pt x="1037234" y="20219"/>
                  <a:pt x="1035406" y="17984"/>
                </a:cubicBezTo>
                <a:lnTo>
                  <a:pt x="1056437" y="9144"/>
                </a:lnTo>
                <a:cubicBezTo>
                  <a:pt x="1057859" y="11176"/>
                  <a:pt x="1059739" y="14072"/>
                  <a:pt x="1062076" y="17831"/>
                </a:cubicBezTo>
                <a:cubicBezTo>
                  <a:pt x="1064412" y="21590"/>
                  <a:pt x="1066800" y="25604"/>
                  <a:pt x="1069238" y="29871"/>
                </a:cubicBezTo>
                <a:cubicBezTo>
                  <a:pt x="1071677" y="34138"/>
                  <a:pt x="1073963" y="38253"/>
                  <a:pt x="1076096" y="42215"/>
                </a:cubicBezTo>
                <a:cubicBezTo>
                  <a:pt x="1078230" y="46178"/>
                  <a:pt x="1079805" y="49378"/>
                  <a:pt x="1080821" y="51816"/>
                </a:cubicBezTo>
                <a:lnTo>
                  <a:pt x="1068019" y="57912"/>
                </a:lnTo>
                <a:lnTo>
                  <a:pt x="1126846" y="57912"/>
                </a:lnTo>
                <a:cubicBezTo>
                  <a:pt x="1125830" y="54661"/>
                  <a:pt x="1124509" y="50902"/>
                  <a:pt x="1122883" y="46635"/>
                </a:cubicBezTo>
                <a:cubicBezTo>
                  <a:pt x="1121258" y="42368"/>
                  <a:pt x="1119480" y="37999"/>
                  <a:pt x="1117549" y="33528"/>
                </a:cubicBezTo>
                <a:cubicBezTo>
                  <a:pt x="1115619" y="29058"/>
                  <a:pt x="1113638" y="24740"/>
                  <a:pt x="1111606" y="20574"/>
                </a:cubicBezTo>
                <a:cubicBezTo>
                  <a:pt x="1109574" y="16409"/>
                  <a:pt x="1107846" y="12904"/>
                  <a:pt x="1106424" y="10059"/>
                </a:cubicBezTo>
                <a:close/>
                <a:moveTo>
                  <a:pt x="1584503" y="1829"/>
                </a:moveTo>
                <a:cubicBezTo>
                  <a:pt x="1587145" y="4064"/>
                  <a:pt x="1590243" y="6909"/>
                  <a:pt x="1593799" y="10364"/>
                </a:cubicBezTo>
                <a:cubicBezTo>
                  <a:pt x="1597355" y="13818"/>
                  <a:pt x="1600962" y="17425"/>
                  <a:pt x="1604620" y="21184"/>
                </a:cubicBezTo>
                <a:cubicBezTo>
                  <a:pt x="1608277" y="24943"/>
                  <a:pt x="1611732" y="28652"/>
                  <a:pt x="1614983" y="32309"/>
                </a:cubicBezTo>
                <a:cubicBezTo>
                  <a:pt x="1618234" y="35967"/>
                  <a:pt x="1620876" y="39116"/>
                  <a:pt x="1622908" y="41758"/>
                </a:cubicBezTo>
                <a:lnTo>
                  <a:pt x="1613154" y="52731"/>
                </a:lnTo>
                <a:lnTo>
                  <a:pt x="1656741" y="52731"/>
                </a:lnTo>
                <a:lnTo>
                  <a:pt x="1656741" y="74372"/>
                </a:lnTo>
                <a:lnTo>
                  <a:pt x="1543355" y="74372"/>
                </a:lnTo>
                <a:lnTo>
                  <a:pt x="1543355" y="85954"/>
                </a:lnTo>
                <a:cubicBezTo>
                  <a:pt x="1547825" y="97130"/>
                  <a:pt x="1552499" y="107595"/>
                  <a:pt x="1557376" y="117348"/>
                </a:cubicBezTo>
                <a:cubicBezTo>
                  <a:pt x="1562253" y="127102"/>
                  <a:pt x="1567637" y="136348"/>
                  <a:pt x="1573530" y="145085"/>
                </a:cubicBezTo>
                <a:cubicBezTo>
                  <a:pt x="1578204" y="141021"/>
                  <a:pt x="1583131" y="136500"/>
                  <a:pt x="1588313" y="131522"/>
                </a:cubicBezTo>
                <a:cubicBezTo>
                  <a:pt x="1593495" y="126543"/>
                  <a:pt x="1598524" y="121463"/>
                  <a:pt x="1603401" y="116282"/>
                </a:cubicBezTo>
                <a:cubicBezTo>
                  <a:pt x="1608277" y="111100"/>
                  <a:pt x="1612849" y="105918"/>
                  <a:pt x="1617117" y="100737"/>
                </a:cubicBezTo>
                <a:cubicBezTo>
                  <a:pt x="1621384" y="95555"/>
                  <a:pt x="1625041" y="90729"/>
                  <a:pt x="1628089" y="86259"/>
                </a:cubicBezTo>
                <a:lnTo>
                  <a:pt x="1645158" y="101804"/>
                </a:lnTo>
                <a:cubicBezTo>
                  <a:pt x="1641501" y="106477"/>
                  <a:pt x="1637335" y="111506"/>
                  <a:pt x="1632661" y="116891"/>
                </a:cubicBezTo>
                <a:cubicBezTo>
                  <a:pt x="1627988" y="122276"/>
                  <a:pt x="1623060" y="127661"/>
                  <a:pt x="1617879" y="133046"/>
                </a:cubicBezTo>
                <a:cubicBezTo>
                  <a:pt x="1612697" y="138430"/>
                  <a:pt x="1607363" y="143663"/>
                  <a:pt x="1601877" y="148743"/>
                </a:cubicBezTo>
                <a:cubicBezTo>
                  <a:pt x="1596390" y="153823"/>
                  <a:pt x="1591209" y="158293"/>
                  <a:pt x="1586332" y="162154"/>
                </a:cubicBezTo>
                <a:cubicBezTo>
                  <a:pt x="1597508" y="175768"/>
                  <a:pt x="1610106" y="187960"/>
                  <a:pt x="1624127" y="198730"/>
                </a:cubicBezTo>
                <a:cubicBezTo>
                  <a:pt x="1638148" y="209500"/>
                  <a:pt x="1654302" y="219456"/>
                  <a:pt x="1672590" y="228600"/>
                </a:cubicBezTo>
                <a:lnTo>
                  <a:pt x="1657655" y="250546"/>
                </a:lnTo>
                <a:cubicBezTo>
                  <a:pt x="1632865" y="235712"/>
                  <a:pt x="1610868" y="218796"/>
                  <a:pt x="1591666" y="199797"/>
                </a:cubicBezTo>
                <a:cubicBezTo>
                  <a:pt x="1572463" y="180798"/>
                  <a:pt x="1556360" y="158090"/>
                  <a:pt x="1543355" y="131674"/>
                </a:cubicBezTo>
                <a:lnTo>
                  <a:pt x="1543355" y="238354"/>
                </a:lnTo>
                <a:cubicBezTo>
                  <a:pt x="1543355" y="244856"/>
                  <a:pt x="1542745" y="250343"/>
                  <a:pt x="1541526" y="254813"/>
                </a:cubicBezTo>
                <a:cubicBezTo>
                  <a:pt x="1540307" y="259284"/>
                  <a:pt x="1538072" y="262890"/>
                  <a:pt x="1534821" y="265634"/>
                </a:cubicBezTo>
                <a:cubicBezTo>
                  <a:pt x="1531569" y="268377"/>
                  <a:pt x="1527251" y="270460"/>
                  <a:pt x="1521867" y="271882"/>
                </a:cubicBezTo>
                <a:cubicBezTo>
                  <a:pt x="1516482" y="273304"/>
                  <a:pt x="1509522" y="274219"/>
                  <a:pt x="1500988" y="274625"/>
                </a:cubicBezTo>
                <a:lnTo>
                  <a:pt x="1484224" y="275540"/>
                </a:lnTo>
                <a:lnTo>
                  <a:pt x="1476909" y="252375"/>
                </a:lnTo>
                <a:lnTo>
                  <a:pt x="1497635" y="251156"/>
                </a:lnTo>
                <a:cubicBezTo>
                  <a:pt x="1502918" y="250952"/>
                  <a:pt x="1507033" y="250495"/>
                  <a:pt x="1509979" y="249784"/>
                </a:cubicBezTo>
                <a:cubicBezTo>
                  <a:pt x="1512926" y="249073"/>
                  <a:pt x="1515161" y="247955"/>
                  <a:pt x="1516685" y="246431"/>
                </a:cubicBezTo>
                <a:cubicBezTo>
                  <a:pt x="1518209" y="244907"/>
                  <a:pt x="1519174" y="242926"/>
                  <a:pt x="1519581" y="240488"/>
                </a:cubicBezTo>
                <a:cubicBezTo>
                  <a:pt x="1519987" y="238049"/>
                  <a:pt x="1520190" y="235001"/>
                  <a:pt x="1520190" y="231344"/>
                </a:cubicBezTo>
                <a:lnTo>
                  <a:pt x="1520190" y="169469"/>
                </a:lnTo>
                <a:cubicBezTo>
                  <a:pt x="1512469" y="175362"/>
                  <a:pt x="1504087" y="181560"/>
                  <a:pt x="1495044" y="188062"/>
                </a:cubicBezTo>
                <a:cubicBezTo>
                  <a:pt x="1486002" y="194564"/>
                  <a:pt x="1476655" y="201067"/>
                  <a:pt x="1467003" y="207569"/>
                </a:cubicBezTo>
                <a:cubicBezTo>
                  <a:pt x="1457351" y="214072"/>
                  <a:pt x="1447699" y="220371"/>
                  <a:pt x="1438047" y="226467"/>
                </a:cubicBezTo>
                <a:cubicBezTo>
                  <a:pt x="1428395" y="232563"/>
                  <a:pt x="1419200" y="238151"/>
                  <a:pt x="1410462" y="243231"/>
                </a:cubicBezTo>
                <a:lnTo>
                  <a:pt x="1395527" y="222809"/>
                </a:lnTo>
                <a:cubicBezTo>
                  <a:pt x="1406093" y="217323"/>
                  <a:pt x="1417066" y="211125"/>
                  <a:pt x="1428445" y="204216"/>
                </a:cubicBezTo>
                <a:cubicBezTo>
                  <a:pt x="1439825" y="197308"/>
                  <a:pt x="1451001" y="190246"/>
                  <a:pt x="1461973" y="183033"/>
                </a:cubicBezTo>
                <a:cubicBezTo>
                  <a:pt x="1472946" y="175819"/>
                  <a:pt x="1483411" y="168656"/>
                  <a:pt x="1493368" y="161544"/>
                </a:cubicBezTo>
                <a:cubicBezTo>
                  <a:pt x="1503325" y="154432"/>
                  <a:pt x="1512265" y="147828"/>
                  <a:pt x="1520190" y="141732"/>
                </a:cubicBezTo>
                <a:lnTo>
                  <a:pt x="1520190" y="74372"/>
                </a:lnTo>
                <a:lnTo>
                  <a:pt x="1409243" y="74372"/>
                </a:lnTo>
                <a:lnTo>
                  <a:pt x="1409243" y="52731"/>
                </a:lnTo>
                <a:lnTo>
                  <a:pt x="1520190" y="52731"/>
                </a:lnTo>
                <a:lnTo>
                  <a:pt x="1520190" y="3048"/>
                </a:lnTo>
                <a:lnTo>
                  <a:pt x="1543355" y="4268"/>
                </a:lnTo>
                <a:lnTo>
                  <a:pt x="1543355" y="52731"/>
                </a:lnTo>
                <a:lnTo>
                  <a:pt x="1603401" y="52731"/>
                </a:lnTo>
                <a:cubicBezTo>
                  <a:pt x="1600962" y="49480"/>
                  <a:pt x="1598270" y="46127"/>
                  <a:pt x="1595323" y="42672"/>
                </a:cubicBezTo>
                <a:cubicBezTo>
                  <a:pt x="1592377" y="39218"/>
                  <a:pt x="1589329" y="35814"/>
                  <a:pt x="1586179" y="32462"/>
                </a:cubicBezTo>
                <a:cubicBezTo>
                  <a:pt x="1583030" y="29109"/>
                  <a:pt x="1579982" y="26010"/>
                  <a:pt x="1577035" y="23165"/>
                </a:cubicBezTo>
                <a:cubicBezTo>
                  <a:pt x="1574089" y="20320"/>
                  <a:pt x="1571498" y="17984"/>
                  <a:pt x="1569263" y="16155"/>
                </a:cubicBezTo>
                <a:close/>
                <a:moveTo>
                  <a:pt x="914781" y="0"/>
                </a:moveTo>
                <a:cubicBezTo>
                  <a:pt x="916813" y="1829"/>
                  <a:pt x="919201" y="4014"/>
                  <a:pt x="921944" y="6554"/>
                </a:cubicBezTo>
                <a:cubicBezTo>
                  <a:pt x="924687" y="9094"/>
                  <a:pt x="927481" y="11837"/>
                  <a:pt x="930326" y="14783"/>
                </a:cubicBezTo>
                <a:cubicBezTo>
                  <a:pt x="933171" y="17730"/>
                  <a:pt x="935914" y="20574"/>
                  <a:pt x="938556" y="23318"/>
                </a:cubicBezTo>
                <a:cubicBezTo>
                  <a:pt x="941197" y="26061"/>
                  <a:pt x="943331" y="28448"/>
                  <a:pt x="944956" y="30480"/>
                </a:cubicBezTo>
                <a:lnTo>
                  <a:pt x="940079" y="35662"/>
                </a:lnTo>
                <a:lnTo>
                  <a:pt x="967207" y="35662"/>
                </a:lnTo>
                <a:lnTo>
                  <a:pt x="967207" y="53645"/>
                </a:lnTo>
                <a:lnTo>
                  <a:pt x="881558" y="53645"/>
                </a:lnTo>
                <a:lnTo>
                  <a:pt x="881558" y="74676"/>
                </a:lnTo>
                <a:lnTo>
                  <a:pt x="949833" y="74676"/>
                </a:lnTo>
                <a:lnTo>
                  <a:pt x="949833" y="182271"/>
                </a:lnTo>
                <a:lnTo>
                  <a:pt x="928802" y="182271"/>
                </a:lnTo>
                <a:lnTo>
                  <a:pt x="928802" y="165812"/>
                </a:lnTo>
                <a:lnTo>
                  <a:pt x="881558" y="165812"/>
                </a:lnTo>
                <a:lnTo>
                  <a:pt x="881558" y="180137"/>
                </a:lnTo>
                <a:lnTo>
                  <a:pt x="861746" y="180137"/>
                </a:lnTo>
                <a:lnTo>
                  <a:pt x="861746" y="165812"/>
                </a:lnTo>
                <a:lnTo>
                  <a:pt x="813892" y="165812"/>
                </a:lnTo>
                <a:lnTo>
                  <a:pt x="813892" y="182271"/>
                </a:lnTo>
                <a:lnTo>
                  <a:pt x="793471" y="182271"/>
                </a:lnTo>
                <a:lnTo>
                  <a:pt x="793471" y="74676"/>
                </a:lnTo>
                <a:lnTo>
                  <a:pt x="861746" y="74676"/>
                </a:lnTo>
                <a:lnTo>
                  <a:pt x="861746" y="53645"/>
                </a:lnTo>
                <a:lnTo>
                  <a:pt x="784327" y="53645"/>
                </a:lnTo>
                <a:lnTo>
                  <a:pt x="784327" y="35662"/>
                </a:lnTo>
                <a:lnTo>
                  <a:pt x="861746" y="35662"/>
                </a:lnTo>
                <a:lnTo>
                  <a:pt x="861746" y="4572"/>
                </a:lnTo>
                <a:lnTo>
                  <a:pt x="881558" y="5487"/>
                </a:lnTo>
                <a:lnTo>
                  <a:pt x="881558" y="35662"/>
                </a:lnTo>
                <a:lnTo>
                  <a:pt x="923925" y="35662"/>
                </a:lnTo>
                <a:cubicBezTo>
                  <a:pt x="920064" y="30988"/>
                  <a:pt x="916000" y="26518"/>
                  <a:pt x="911733" y="22251"/>
                </a:cubicBezTo>
                <a:cubicBezTo>
                  <a:pt x="907466" y="17984"/>
                  <a:pt x="903910" y="14529"/>
                  <a:pt x="901065" y="11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R" panose="00020600040101010101" pitchFamily="18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6538739" y="-1"/>
            <a:ext cx="5653261" cy="6858001"/>
            <a:chOff x="6538739" y="-1"/>
            <a:chExt cx="5653261" cy="6858001"/>
          </a:xfrm>
        </p:grpSpPr>
        <p:grpSp>
          <p:nvGrpSpPr>
            <p:cNvPr id="103" name="组合 102"/>
            <p:cNvGrpSpPr/>
            <p:nvPr/>
          </p:nvGrpSpPr>
          <p:grpSpPr>
            <a:xfrm>
              <a:off x="6538739" y="0"/>
              <a:ext cx="4877340" cy="6858000"/>
              <a:chOff x="7314660" y="0"/>
              <a:chExt cx="4877340" cy="6858000"/>
            </a:xfrm>
          </p:grpSpPr>
          <p:sp>
            <p:nvSpPr>
              <p:cNvPr id="11" name="任意多边形: 形状 10"/>
              <p:cNvSpPr/>
              <p:nvPr/>
            </p:nvSpPr>
            <p:spPr>
              <a:xfrm>
                <a:off x="7314660" y="0"/>
                <a:ext cx="4877340" cy="6858000"/>
              </a:xfrm>
              <a:custGeom>
                <a:avLst/>
                <a:gdLst>
                  <a:gd name="connsiteX0" fmla="*/ 0 w 4877340"/>
                  <a:gd name="connsiteY0" fmla="*/ 0 h 6858000"/>
                  <a:gd name="connsiteX1" fmla="*/ 4877340 w 4877340"/>
                  <a:gd name="connsiteY1" fmla="*/ 0 h 6858000"/>
                  <a:gd name="connsiteX2" fmla="*/ 4877340 w 4877340"/>
                  <a:gd name="connsiteY2" fmla="*/ 6858000 h 6858000"/>
                  <a:gd name="connsiteX3" fmla="*/ 0 w 4877340"/>
                  <a:gd name="connsiteY3" fmla="*/ 6858000 h 6858000"/>
                  <a:gd name="connsiteX4" fmla="*/ 23774 w 4877340"/>
                  <a:gd name="connsiteY4" fmla="*/ 6836196 h 6858000"/>
                  <a:gd name="connsiteX5" fmla="*/ 1290079 w 4877340"/>
                  <a:gd name="connsiteY5" fmla="*/ 3429000 h 6858000"/>
                  <a:gd name="connsiteX6" fmla="*/ 23774 w 4877340"/>
                  <a:gd name="connsiteY6" fmla="*/ 21804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40" h="6858000">
                    <a:moveTo>
                      <a:pt x="0" y="0"/>
                    </a:moveTo>
                    <a:lnTo>
                      <a:pt x="4877340" y="0"/>
                    </a:lnTo>
                    <a:lnTo>
                      <a:pt x="4877340" y="6858000"/>
                    </a:lnTo>
                    <a:lnTo>
                      <a:pt x="0" y="6858000"/>
                    </a:lnTo>
                    <a:lnTo>
                      <a:pt x="23774" y="6836196"/>
                    </a:lnTo>
                    <a:cubicBezTo>
                      <a:pt x="787772" y="6097790"/>
                      <a:pt x="1290079" y="4847315"/>
                      <a:pt x="1290079" y="3429000"/>
                    </a:cubicBezTo>
                    <a:cubicBezTo>
                      <a:pt x="1290079" y="2010685"/>
                      <a:pt x="787772" y="760210"/>
                      <a:pt x="23774" y="21804"/>
                    </a:cubicBezTo>
                    <a:close/>
                  </a:path>
                </a:pathLst>
              </a:custGeom>
              <a:solidFill>
                <a:srgbClr val="1C217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>
                <a:off x="7666860" y="0"/>
                <a:ext cx="1159238" cy="6858000"/>
              </a:xfrm>
              <a:custGeom>
                <a:avLst/>
                <a:gdLst>
                  <a:gd name="connsiteX0" fmla="*/ 0 w 1891898"/>
                  <a:gd name="connsiteY0" fmla="*/ 0 h 6858000"/>
                  <a:gd name="connsiteX1" fmla="*/ 732660 w 1891898"/>
                  <a:gd name="connsiteY1" fmla="*/ 0 h 6858000"/>
                  <a:gd name="connsiteX2" fmla="*/ 860032 w 1891898"/>
                  <a:gd name="connsiteY2" fmla="*/ 143042 h 6858000"/>
                  <a:gd name="connsiteX3" fmla="*/ 1891898 w 1891898"/>
                  <a:gd name="connsiteY3" fmla="*/ 3429000 h 6858000"/>
                  <a:gd name="connsiteX4" fmla="*/ 860032 w 1891898"/>
                  <a:gd name="connsiteY4" fmla="*/ 6714959 h 6858000"/>
                  <a:gd name="connsiteX5" fmla="*/ 732660 w 1891898"/>
                  <a:gd name="connsiteY5" fmla="*/ 6858000 h 6858000"/>
                  <a:gd name="connsiteX6" fmla="*/ 0 w 1891898"/>
                  <a:gd name="connsiteY6" fmla="*/ 6858000 h 6858000"/>
                  <a:gd name="connsiteX0-1" fmla="*/ 732660 w 1891898"/>
                  <a:gd name="connsiteY0-2" fmla="*/ 0 h 6858000"/>
                  <a:gd name="connsiteX1-3" fmla="*/ 860032 w 1891898"/>
                  <a:gd name="connsiteY1-4" fmla="*/ 143042 h 6858000"/>
                  <a:gd name="connsiteX2-5" fmla="*/ 1891898 w 1891898"/>
                  <a:gd name="connsiteY2-6" fmla="*/ 3429000 h 6858000"/>
                  <a:gd name="connsiteX3-7" fmla="*/ 860032 w 1891898"/>
                  <a:gd name="connsiteY3-8" fmla="*/ 6714959 h 6858000"/>
                  <a:gd name="connsiteX4-9" fmla="*/ 732660 w 1891898"/>
                  <a:gd name="connsiteY4-10" fmla="*/ 6858000 h 6858000"/>
                  <a:gd name="connsiteX5-11" fmla="*/ 0 w 1891898"/>
                  <a:gd name="connsiteY5-12" fmla="*/ 6858000 h 6858000"/>
                  <a:gd name="connsiteX6-13" fmla="*/ 0 w 1891898"/>
                  <a:gd name="connsiteY6-14" fmla="*/ 0 h 6858000"/>
                  <a:gd name="connsiteX7" fmla="*/ 824100 w 1891898"/>
                  <a:gd name="connsiteY7" fmla="*/ 91440 h 6858000"/>
                  <a:gd name="connsiteX0-15" fmla="*/ 732660 w 1891898"/>
                  <a:gd name="connsiteY0-16" fmla="*/ 0 h 6858000"/>
                  <a:gd name="connsiteX1-17" fmla="*/ 860032 w 1891898"/>
                  <a:gd name="connsiteY1-18" fmla="*/ 143042 h 6858000"/>
                  <a:gd name="connsiteX2-19" fmla="*/ 1891898 w 1891898"/>
                  <a:gd name="connsiteY2-20" fmla="*/ 3429000 h 6858000"/>
                  <a:gd name="connsiteX3-21" fmla="*/ 860032 w 1891898"/>
                  <a:gd name="connsiteY3-22" fmla="*/ 6714959 h 6858000"/>
                  <a:gd name="connsiteX4-23" fmla="*/ 732660 w 1891898"/>
                  <a:gd name="connsiteY4-24" fmla="*/ 6858000 h 6858000"/>
                  <a:gd name="connsiteX5-25" fmla="*/ 0 w 1891898"/>
                  <a:gd name="connsiteY5-26" fmla="*/ 6858000 h 6858000"/>
                  <a:gd name="connsiteX6-27" fmla="*/ 0 w 1891898"/>
                  <a:gd name="connsiteY6-28" fmla="*/ 0 h 6858000"/>
                  <a:gd name="connsiteX0-29" fmla="*/ 732660 w 1891898"/>
                  <a:gd name="connsiteY0-30" fmla="*/ 0 h 6858000"/>
                  <a:gd name="connsiteX1-31" fmla="*/ 860032 w 1891898"/>
                  <a:gd name="connsiteY1-32" fmla="*/ 143042 h 6858000"/>
                  <a:gd name="connsiteX2-33" fmla="*/ 1891898 w 1891898"/>
                  <a:gd name="connsiteY2-34" fmla="*/ 3429000 h 6858000"/>
                  <a:gd name="connsiteX3-35" fmla="*/ 860032 w 1891898"/>
                  <a:gd name="connsiteY3-36" fmla="*/ 6714959 h 6858000"/>
                  <a:gd name="connsiteX4-37" fmla="*/ 732660 w 1891898"/>
                  <a:gd name="connsiteY4-38" fmla="*/ 6858000 h 6858000"/>
                  <a:gd name="connsiteX5-39" fmla="*/ 0 w 1891898"/>
                  <a:gd name="connsiteY5-40" fmla="*/ 6858000 h 6858000"/>
                  <a:gd name="connsiteX0-41" fmla="*/ 0 w 1159238"/>
                  <a:gd name="connsiteY0-42" fmla="*/ 0 h 6858000"/>
                  <a:gd name="connsiteX1-43" fmla="*/ 127372 w 1159238"/>
                  <a:gd name="connsiteY1-44" fmla="*/ 143042 h 6858000"/>
                  <a:gd name="connsiteX2-45" fmla="*/ 1159238 w 1159238"/>
                  <a:gd name="connsiteY2-46" fmla="*/ 3429000 h 6858000"/>
                  <a:gd name="connsiteX3-47" fmla="*/ 127372 w 1159238"/>
                  <a:gd name="connsiteY3-48" fmla="*/ 6714959 h 6858000"/>
                  <a:gd name="connsiteX4-49" fmla="*/ 0 w 1159238"/>
                  <a:gd name="connsiteY4-50" fmla="*/ 6858000 h 6858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9238" h="6858000">
                    <a:moveTo>
                      <a:pt x="0" y="0"/>
                    </a:moveTo>
                    <a:lnTo>
                      <a:pt x="127372" y="143042"/>
                    </a:lnTo>
                    <a:cubicBezTo>
                      <a:pt x="757558" y="924088"/>
                      <a:pt x="1159238" y="2106097"/>
                      <a:pt x="1159238" y="3429000"/>
                    </a:cubicBezTo>
                    <a:cubicBezTo>
                      <a:pt x="1159238" y="4751904"/>
                      <a:pt x="757558" y="5933913"/>
                      <a:pt x="127372" y="6714959"/>
                    </a:cubicBezTo>
                    <a:lnTo>
                      <a:pt x="0" y="6858000"/>
                    </a:lnTo>
                  </a:path>
                </a:pathLst>
              </a:custGeom>
              <a:noFill/>
              <a:ln w="19050" cap="rnd">
                <a:solidFill>
                  <a:srgbClr val="EEEE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04" name="矩形 103"/>
            <p:cNvSpPr/>
            <p:nvPr/>
          </p:nvSpPr>
          <p:spPr>
            <a:xfrm>
              <a:off x="11216727" y="-1"/>
              <a:ext cx="975273" cy="6858001"/>
            </a:xfrm>
            <a:prstGeom prst="rect">
              <a:avLst/>
            </a:prstGeom>
            <a:solidFill>
              <a:srgbClr val="1C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12" name="图片 111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53318" r="2408"/>
          <a:stretch>
            <a:fillRect/>
          </a:stretch>
        </p:blipFill>
        <p:spPr>
          <a:xfrm>
            <a:off x="6794139" y="0"/>
            <a:ext cx="5397861" cy="6858000"/>
          </a:xfrm>
          <a:custGeom>
            <a:avLst/>
            <a:gdLst>
              <a:gd name="connsiteX0" fmla="*/ 0 w 5691527"/>
              <a:gd name="connsiteY0" fmla="*/ 0 h 6858000"/>
              <a:gd name="connsiteX1" fmla="*/ 5691527 w 5691527"/>
              <a:gd name="connsiteY1" fmla="*/ 0 h 6858000"/>
              <a:gd name="connsiteX2" fmla="*/ 5691527 w 5691527"/>
              <a:gd name="connsiteY2" fmla="*/ 6858000 h 6858000"/>
              <a:gd name="connsiteX3" fmla="*/ 0 w 5691527"/>
              <a:gd name="connsiteY3" fmla="*/ 6858000 h 6858000"/>
              <a:gd name="connsiteX4" fmla="*/ 97838 w 5691527"/>
              <a:gd name="connsiteY4" fmla="*/ 6775975 h 6858000"/>
              <a:gd name="connsiteX5" fmla="*/ 1314782 w 5691527"/>
              <a:gd name="connsiteY5" fmla="*/ 3429000 h 6858000"/>
              <a:gd name="connsiteX6" fmla="*/ 97838 w 5691527"/>
              <a:gd name="connsiteY6" fmla="*/ 820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1527" h="6858000">
                <a:moveTo>
                  <a:pt x="0" y="0"/>
                </a:moveTo>
                <a:lnTo>
                  <a:pt x="5691527" y="0"/>
                </a:lnTo>
                <a:lnTo>
                  <a:pt x="5691527" y="6858000"/>
                </a:lnTo>
                <a:lnTo>
                  <a:pt x="0" y="6858000"/>
                </a:lnTo>
                <a:lnTo>
                  <a:pt x="97838" y="6775975"/>
                </a:lnTo>
                <a:cubicBezTo>
                  <a:pt x="822705" y="6131404"/>
                  <a:pt x="1314782" y="4874268"/>
                  <a:pt x="1314782" y="3429000"/>
                </a:cubicBezTo>
                <a:cubicBezTo>
                  <a:pt x="1314782" y="1983732"/>
                  <a:pt x="822705" y="726596"/>
                  <a:pt x="97838" y="82025"/>
                </a:cubicBezTo>
                <a:close/>
              </a:path>
            </a:pathLst>
          </a:custGeom>
        </p:spPr>
      </p:pic>
      <p:sp>
        <p:nvSpPr>
          <p:cNvPr id="109" name="椭圆 108" hidden="1"/>
          <p:cNvSpPr/>
          <p:nvPr/>
        </p:nvSpPr>
        <p:spPr>
          <a:xfrm>
            <a:off x="3164577" y="-377385"/>
            <a:ext cx="4650678" cy="761277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 descr="形状, 徽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36" y="1905892"/>
            <a:ext cx="1772765" cy="1772765"/>
          </a:xfrm>
          <a:prstGeom prst="rect">
            <a:avLst/>
          </a:prstGeom>
        </p:spPr>
      </p:pic>
      <p:pic>
        <p:nvPicPr>
          <p:cNvPr id="8" name="图片 7" descr="图片包含 文本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779"/>
          <a:stretch>
            <a:fillRect/>
          </a:stretch>
        </p:blipFill>
        <p:spPr>
          <a:xfrm>
            <a:off x="8795597" y="3871292"/>
            <a:ext cx="2306134" cy="8508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-104179" y="-158909"/>
            <a:ext cx="12295583" cy="1340884"/>
            <a:chOff x="-103583" y="0"/>
            <a:chExt cx="12295583" cy="1340884"/>
          </a:xfrm>
        </p:grpSpPr>
        <p:sp>
          <p:nvSpPr>
            <p:cNvPr id="95" name="矩形 94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97" name="图片 9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99" name="图片 98" descr="卡通人物&#10;&#10;中度可信度描述已自动生成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0" y="305974"/>
              <a:ext cx="2645675" cy="743940"/>
            </a:xfrm>
            <a:prstGeom prst="rect">
              <a:avLst/>
            </a:prstGeom>
          </p:spPr>
        </p:pic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6FE66778-6CDE-422A-AA17-66D52B06C2A2}"/>
              </a:ext>
            </a:extLst>
          </p:cNvPr>
          <p:cNvSpPr txBox="1">
            <a:spLocks noChangeArrowheads="1"/>
          </p:cNvSpPr>
          <p:nvPr/>
        </p:nvSpPr>
        <p:spPr>
          <a:xfrm>
            <a:off x="153793" y="14243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/>
              <a:t>例</a:t>
            </a:r>
            <a:r>
              <a:rPr lang="en-US" altLang="zh-CN" b="1"/>
              <a:t>1</a:t>
            </a:r>
            <a:r>
              <a:rPr lang="zh-CN" altLang="en-US" b="1" dirty="0"/>
              <a:t>：</a:t>
            </a:r>
          </a:p>
        </p:txBody>
      </p:sp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72FEBB25-9F7A-4877-9EC1-157FED1A1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038070"/>
              </p:ext>
            </p:extLst>
          </p:nvPr>
        </p:nvGraphicFramePr>
        <p:xfrm>
          <a:off x="661988" y="2474913"/>
          <a:ext cx="10764837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6" imgW="4622760" imgH="457200" progId="Equation.DSMT4">
                  <p:embed/>
                </p:oleObj>
              </mc:Choice>
              <mc:Fallback>
                <p:oleObj name="Equation" r:id="rId6" imgW="4622760" imgH="457200" progId="Equation.DSMT4">
                  <p:embed/>
                  <p:pic>
                    <p:nvPicPr>
                      <p:cNvPr id="32770" name="内容占位符 3">
                        <a:extLst>
                          <a:ext uri="{FF2B5EF4-FFF2-40B4-BE49-F238E27FC236}">
                            <a16:creationId xmlns:a16="http://schemas.microsoft.com/office/drawing/2014/main" id="{1EDC1EA7-4BD4-4910-BC9D-4BFBC9ECC8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2474913"/>
                        <a:ext cx="10764837" cy="106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413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-103583" y="0"/>
            <a:ext cx="12295583" cy="1340884"/>
            <a:chOff x="-103583" y="0"/>
            <a:chExt cx="12295583" cy="1340884"/>
          </a:xfrm>
        </p:grpSpPr>
        <p:sp>
          <p:nvSpPr>
            <p:cNvPr id="95" name="矩形 94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97" name="图片 9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99" name="图片 98" descr="卡通人物&#10;&#10;中度可信度描述已自动生成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0" y="305974"/>
              <a:ext cx="2645675" cy="743940"/>
            </a:xfrm>
            <a:prstGeom prst="rect">
              <a:avLst/>
            </a:prstGeom>
          </p:spPr>
        </p:pic>
      </p:grpSp>
      <p:graphicFrame>
        <p:nvGraphicFramePr>
          <p:cNvPr id="8" name="内容占位符 3">
            <a:hlinkClick r:id="" action="ppaction://ole?verb=1"/>
            <a:extLst>
              <a:ext uri="{FF2B5EF4-FFF2-40B4-BE49-F238E27FC236}">
                <a16:creationId xmlns:a16="http://schemas.microsoft.com/office/drawing/2014/main" id="{11438E2C-970D-4F68-9129-9F05BC556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748422"/>
              </p:ext>
            </p:extLst>
          </p:nvPr>
        </p:nvGraphicFramePr>
        <p:xfrm>
          <a:off x="1330325" y="1457325"/>
          <a:ext cx="8242300" cy="5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6" imgW="4698720" imgH="2895480" progId="Equation.DSMT4">
                  <p:embed/>
                </p:oleObj>
              </mc:Choice>
              <mc:Fallback>
                <p:oleObj name="Equation" r:id="rId6" imgW="4698720" imgH="2895480" progId="Equation.DSMT4">
                  <p:embed/>
                  <p:pic>
                    <p:nvPicPr>
                      <p:cNvPr id="33793" name="内容占位符 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C964900-9108-45B3-8E57-EAF2E1ABE9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1457325"/>
                        <a:ext cx="8242300" cy="5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13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-103583" y="0"/>
            <a:ext cx="12295583" cy="1340884"/>
            <a:chOff x="-103583" y="0"/>
            <a:chExt cx="12295583" cy="1340884"/>
          </a:xfrm>
        </p:grpSpPr>
        <p:sp>
          <p:nvSpPr>
            <p:cNvPr id="95" name="矩形 94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97" name="图片 9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99" name="图片 98" descr="卡通人物&#10;&#10;中度可信度描述已自动生成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0" y="305974"/>
              <a:ext cx="2645675" cy="743940"/>
            </a:xfrm>
            <a:prstGeom prst="rect">
              <a:avLst/>
            </a:prstGeom>
          </p:spPr>
        </p:pic>
      </p:grp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F36FD23E-B8D9-42ED-A584-052A545527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2400" y="1946275"/>
          <a:ext cx="8432800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r:id="rId6" imgW="3340080" imgH="711000" progId="Equation.KSEE3">
                  <p:embed/>
                </p:oleObj>
              </mc:Choice>
              <mc:Fallback>
                <p:oleObj r:id="rId6" imgW="3340080" imgH="711000" progId="Equation.KSEE3">
                  <p:embed/>
                  <p:pic>
                    <p:nvPicPr>
                      <p:cNvPr id="34817" name="内容占位符 3">
                        <a:extLst>
                          <a:ext uri="{FF2B5EF4-FFF2-40B4-BE49-F238E27FC236}">
                            <a16:creationId xmlns:a16="http://schemas.microsoft.com/office/drawing/2014/main" id="{F17E7070-B443-46D5-AAAD-0074C9EC62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1946275"/>
                        <a:ext cx="8432800" cy="179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545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aphicFrame>
        <p:nvGraphicFramePr>
          <p:cNvPr id="8" name="内容占位符 3">
            <a:hlinkClick r:id="" action="ppaction://ole?verb=1"/>
            <a:extLst>
              <a:ext uri="{FF2B5EF4-FFF2-40B4-BE49-F238E27FC236}">
                <a16:creationId xmlns:a16="http://schemas.microsoft.com/office/drawing/2014/main" id="{A628F6B9-23FA-43D8-AF8D-74FCBA52B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4117"/>
              </p:ext>
            </p:extLst>
          </p:nvPr>
        </p:nvGraphicFramePr>
        <p:xfrm>
          <a:off x="2159000" y="471488"/>
          <a:ext cx="7767638" cy="588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3" imgW="4356000" imgH="3301920" progId="Equation.DSMT4">
                  <p:embed/>
                </p:oleObj>
              </mc:Choice>
              <mc:Fallback>
                <p:oleObj name="Equation" r:id="rId3" imgW="4356000" imgH="3301920" progId="Equation.DSMT4">
                  <p:embed/>
                  <p:pic>
                    <p:nvPicPr>
                      <p:cNvPr id="35841" name="内容占位符 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3141C4B9-F9C6-4F43-8C26-7DE05F5310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471488"/>
                        <a:ext cx="7767638" cy="588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14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538282"/>
            <a:ext cx="12192000" cy="2907323"/>
            <a:chOff x="0" y="-362526"/>
            <a:chExt cx="12192000" cy="2907323"/>
          </a:xfrm>
        </p:grpSpPr>
        <p:sp>
          <p:nvSpPr>
            <p:cNvPr id="4" name="任意多边形: 形状 3"/>
            <p:cNvSpPr/>
            <p:nvPr/>
          </p:nvSpPr>
          <p:spPr>
            <a:xfrm flipV="1">
              <a:off x="0" y="-362526"/>
              <a:ext cx="12192000" cy="2907323"/>
            </a:xfrm>
            <a:custGeom>
              <a:avLst/>
              <a:gdLst>
                <a:gd name="connsiteX0" fmla="*/ 0 w 12192000"/>
                <a:gd name="connsiteY0" fmla="*/ 2907323 h 2907323"/>
                <a:gd name="connsiteX1" fmla="*/ 12192000 w 12192000"/>
                <a:gd name="connsiteY1" fmla="*/ 2907323 h 2907323"/>
                <a:gd name="connsiteX2" fmla="*/ 12192000 w 12192000"/>
                <a:gd name="connsiteY2" fmla="*/ 1195754 h 2907323"/>
                <a:gd name="connsiteX3" fmla="*/ 6096000 w 12192000"/>
                <a:gd name="connsiteY3" fmla="*/ 0 h 2907323"/>
                <a:gd name="connsiteX4" fmla="*/ 0 w 12192000"/>
                <a:gd name="connsiteY4" fmla="*/ 1195754 h 29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907323">
                  <a:moveTo>
                    <a:pt x="0" y="2907323"/>
                  </a:moveTo>
                  <a:lnTo>
                    <a:pt x="12192000" y="2907323"/>
                  </a:lnTo>
                  <a:lnTo>
                    <a:pt x="12192000" y="1195754"/>
                  </a:lnTo>
                  <a:lnTo>
                    <a:pt x="6096000" y="0"/>
                  </a:lnTo>
                  <a:lnTo>
                    <a:pt x="0" y="1195754"/>
                  </a:lnTo>
                  <a:close/>
                </a:path>
              </a:pathLst>
            </a:custGeom>
            <a:gradFill>
              <a:gsLst>
                <a:gs pos="0">
                  <a:srgbClr val="232999"/>
                </a:gs>
                <a:gs pos="100000">
                  <a:srgbClr val="1C217C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flipV="1">
              <a:off x="1851949" y="1146234"/>
              <a:ext cx="8488102" cy="1219200"/>
            </a:xfrm>
            <a:custGeom>
              <a:avLst/>
              <a:gdLst>
                <a:gd name="connsiteX0" fmla="*/ 0 w 8488102"/>
                <a:gd name="connsiteY0" fmla="*/ 1219200 h 1219200"/>
                <a:gd name="connsiteX1" fmla="*/ 799544 w 8488102"/>
                <a:gd name="connsiteY1" fmla="*/ 1219200 h 1219200"/>
                <a:gd name="connsiteX2" fmla="*/ 4244051 w 8488102"/>
                <a:gd name="connsiteY2" fmla="*/ 99483 h 1219200"/>
                <a:gd name="connsiteX3" fmla="*/ 7688559 w 8488102"/>
                <a:gd name="connsiteY3" fmla="*/ 1219200 h 1219200"/>
                <a:gd name="connsiteX4" fmla="*/ 8488102 w 8488102"/>
                <a:gd name="connsiteY4" fmla="*/ 1219200 h 1219200"/>
                <a:gd name="connsiteX5" fmla="*/ 4244051 w 8488102"/>
                <a:gd name="connsiteY5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88102" h="1219200">
                  <a:moveTo>
                    <a:pt x="0" y="1219200"/>
                  </a:moveTo>
                  <a:lnTo>
                    <a:pt x="799544" y="1219200"/>
                  </a:lnTo>
                  <a:lnTo>
                    <a:pt x="4244051" y="99483"/>
                  </a:lnTo>
                  <a:lnTo>
                    <a:pt x="7688559" y="1219200"/>
                  </a:lnTo>
                  <a:lnTo>
                    <a:pt x="8488102" y="1219200"/>
                  </a:lnTo>
                  <a:lnTo>
                    <a:pt x="424405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061067" y="2698696"/>
            <a:ext cx="4057515" cy="933007"/>
          </a:xfrm>
          <a:custGeom>
            <a:avLst/>
            <a:gdLst/>
            <a:ahLst/>
            <a:cxnLst/>
            <a:rect l="l" t="t" r="r" b="b"/>
            <a:pathLst>
              <a:path w="4057515" h="933007">
                <a:moveTo>
                  <a:pt x="1516105" y="644836"/>
                </a:moveTo>
                <a:cubicBezTo>
                  <a:pt x="1494330" y="691919"/>
                  <a:pt x="1458651" y="738707"/>
                  <a:pt x="1409067" y="785199"/>
                </a:cubicBezTo>
                <a:lnTo>
                  <a:pt x="1402345" y="790709"/>
                </a:lnTo>
                <a:lnTo>
                  <a:pt x="1489781" y="794575"/>
                </a:lnTo>
                <a:cubicBezTo>
                  <a:pt x="1507330" y="795137"/>
                  <a:pt x="1516105" y="784818"/>
                  <a:pt x="1516105" y="763617"/>
                </a:cubicBezTo>
                <a:close/>
                <a:moveTo>
                  <a:pt x="487404" y="644836"/>
                </a:moveTo>
                <a:cubicBezTo>
                  <a:pt x="465630" y="691919"/>
                  <a:pt x="429951" y="738707"/>
                  <a:pt x="380367" y="785199"/>
                </a:cubicBezTo>
                <a:lnTo>
                  <a:pt x="373645" y="790709"/>
                </a:lnTo>
                <a:lnTo>
                  <a:pt x="461081" y="794575"/>
                </a:lnTo>
                <a:cubicBezTo>
                  <a:pt x="478630" y="795137"/>
                  <a:pt x="487404" y="784818"/>
                  <a:pt x="487404" y="763617"/>
                </a:cubicBezTo>
                <a:close/>
                <a:moveTo>
                  <a:pt x="2260359" y="489778"/>
                </a:moveTo>
                <a:lnTo>
                  <a:pt x="2260359" y="641125"/>
                </a:lnTo>
                <a:cubicBezTo>
                  <a:pt x="2277855" y="637802"/>
                  <a:pt x="2297936" y="633789"/>
                  <a:pt x="2320602" y="629086"/>
                </a:cubicBezTo>
                <a:lnTo>
                  <a:pt x="2320602" y="489778"/>
                </a:lnTo>
                <a:close/>
                <a:moveTo>
                  <a:pt x="1646463" y="438687"/>
                </a:moveTo>
                <a:lnTo>
                  <a:pt x="1646463" y="778009"/>
                </a:lnTo>
                <a:lnTo>
                  <a:pt x="1739575" y="783061"/>
                </a:lnTo>
                <a:cubicBezTo>
                  <a:pt x="1761826" y="784250"/>
                  <a:pt x="1772953" y="772583"/>
                  <a:pt x="1772953" y="748059"/>
                </a:cubicBezTo>
                <a:lnTo>
                  <a:pt x="1772953" y="576841"/>
                </a:lnTo>
                <a:lnTo>
                  <a:pt x="1770620" y="581334"/>
                </a:lnTo>
                <a:cubicBezTo>
                  <a:pt x="1758513" y="599866"/>
                  <a:pt x="1738297" y="610088"/>
                  <a:pt x="1709971" y="611999"/>
                </a:cubicBezTo>
                <a:cubicBezTo>
                  <a:pt x="1682750" y="611129"/>
                  <a:pt x="1667919" y="594386"/>
                  <a:pt x="1665478" y="561773"/>
                </a:cubicBezTo>
                <a:cubicBezTo>
                  <a:pt x="1664161" y="530173"/>
                  <a:pt x="1660502" y="498940"/>
                  <a:pt x="1654501" y="468072"/>
                </a:cubicBezTo>
                <a:close/>
                <a:moveTo>
                  <a:pt x="617763" y="438687"/>
                </a:moveTo>
                <a:lnTo>
                  <a:pt x="617763" y="778009"/>
                </a:lnTo>
                <a:lnTo>
                  <a:pt x="710875" y="783061"/>
                </a:lnTo>
                <a:cubicBezTo>
                  <a:pt x="733126" y="784250"/>
                  <a:pt x="744253" y="772583"/>
                  <a:pt x="744253" y="748059"/>
                </a:cubicBezTo>
                <a:lnTo>
                  <a:pt x="744253" y="576841"/>
                </a:lnTo>
                <a:lnTo>
                  <a:pt x="741920" y="581334"/>
                </a:lnTo>
                <a:cubicBezTo>
                  <a:pt x="729813" y="599866"/>
                  <a:pt x="709597" y="610088"/>
                  <a:pt x="681271" y="611999"/>
                </a:cubicBezTo>
                <a:cubicBezTo>
                  <a:pt x="654050" y="611129"/>
                  <a:pt x="639219" y="594386"/>
                  <a:pt x="636777" y="561773"/>
                </a:cubicBezTo>
                <a:cubicBezTo>
                  <a:pt x="635461" y="530173"/>
                  <a:pt x="631802" y="498940"/>
                  <a:pt x="625801" y="468072"/>
                </a:cubicBezTo>
                <a:close/>
                <a:moveTo>
                  <a:pt x="2838948" y="437067"/>
                </a:moveTo>
                <a:lnTo>
                  <a:pt x="3002494" y="560610"/>
                </a:lnTo>
                <a:lnTo>
                  <a:pt x="2937840" y="594912"/>
                </a:lnTo>
                <a:cubicBezTo>
                  <a:pt x="2886202" y="633311"/>
                  <a:pt x="2818103" y="675804"/>
                  <a:pt x="2733543" y="722388"/>
                </a:cubicBezTo>
                <a:cubicBezTo>
                  <a:pt x="2817487" y="755841"/>
                  <a:pt x="2859087" y="796539"/>
                  <a:pt x="2858344" y="844482"/>
                </a:cubicBezTo>
                <a:cubicBezTo>
                  <a:pt x="2853131" y="894316"/>
                  <a:pt x="2827732" y="922598"/>
                  <a:pt x="2782145" y="929329"/>
                </a:cubicBezTo>
                <a:cubicBezTo>
                  <a:pt x="2755965" y="930019"/>
                  <a:pt x="2733840" y="917072"/>
                  <a:pt x="2715771" y="890489"/>
                </a:cubicBezTo>
                <a:cubicBezTo>
                  <a:pt x="2654535" y="803827"/>
                  <a:pt x="2582344" y="727458"/>
                  <a:pt x="2499196" y="661381"/>
                </a:cubicBezTo>
                <a:lnTo>
                  <a:pt x="2509356" y="644039"/>
                </a:lnTo>
                <a:cubicBezTo>
                  <a:pt x="2594723" y="665686"/>
                  <a:pt x="2659860" y="686680"/>
                  <a:pt x="2704767" y="707021"/>
                </a:cubicBezTo>
                <a:cubicBezTo>
                  <a:pt x="2745343" y="635127"/>
                  <a:pt x="2775467" y="579014"/>
                  <a:pt x="2795139" y="538682"/>
                </a:cubicBezTo>
                <a:lnTo>
                  <a:pt x="2468207" y="538682"/>
                </a:lnTo>
                <a:lnTo>
                  <a:pt x="2468207" y="514811"/>
                </a:lnTo>
                <a:lnTo>
                  <a:pt x="2779868" y="514811"/>
                </a:lnTo>
                <a:close/>
                <a:moveTo>
                  <a:pt x="1442676" y="429630"/>
                </a:moveTo>
                <a:lnTo>
                  <a:pt x="1442676" y="536214"/>
                </a:lnTo>
                <a:lnTo>
                  <a:pt x="1516105" y="536214"/>
                </a:lnTo>
                <a:lnTo>
                  <a:pt x="1516105" y="429630"/>
                </a:lnTo>
                <a:close/>
                <a:moveTo>
                  <a:pt x="413976" y="429630"/>
                </a:moveTo>
                <a:lnTo>
                  <a:pt x="413976" y="536214"/>
                </a:lnTo>
                <a:lnTo>
                  <a:pt x="487404" y="536214"/>
                </a:lnTo>
                <a:lnTo>
                  <a:pt x="487404" y="429630"/>
                </a:lnTo>
                <a:close/>
                <a:moveTo>
                  <a:pt x="1646463" y="319575"/>
                </a:moveTo>
                <a:lnTo>
                  <a:pt x="1646463" y="370527"/>
                </a:lnTo>
                <a:lnTo>
                  <a:pt x="1704678" y="413081"/>
                </a:lnTo>
                <a:cubicBezTo>
                  <a:pt x="1722409" y="427936"/>
                  <a:pt x="1737154" y="442503"/>
                  <a:pt x="1748914" y="456782"/>
                </a:cubicBezTo>
                <a:lnTo>
                  <a:pt x="1772953" y="495109"/>
                </a:lnTo>
                <a:lnTo>
                  <a:pt x="1772953" y="319575"/>
                </a:lnTo>
                <a:close/>
                <a:moveTo>
                  <a:pt x="617763" y="319575"/>
                </a:moveTo>
                <a:lnTo>
                  <a:pt x="617763" y="370527"/>
                </a:lnTo>
                <a:lnTo>
                  <a:pt x="675978" y="413081"/>
                </a:lnTo>
                <a:cubicBezTo>
                  <a:pt x="693708" y="427936"/>
                  <a:pt x="708454" y="442503"/>
                  <a:pt x="720214" y="456782"/>
                </a:cubicBezTo>
                <a:lnTo>
                  <a:pt x="744253" y="495109"/>
                </a:lnTo>
                <a:lnTo>
                  <a:pt x="744253" y="319575"/>
                </a:lnTo>
                <a:close/>
                <a:moveTo>
                  <a:pt x="1442676" y="299192"/>
                </a:moveTo>
                <a:lnTo>
                  <a:pt x="1442676" y="405759"/>
                </a:lnTo>
                <a:lnTo>
                  <a:pt x="1516105" y="405759"/>
                </a:lnTo>
                <a:lnTo>
                  <a:pt x="1516105" y="299192"/>
                </a:lnTo>
                <a:close/>
                <a:moveTo>
                  <a:pt x="413976" y="299192"/>
                </a:moveTo>
                <a:lnTo>
                  <a:pt x="413976" y="405759"/>
                </a:lnTo>
                <a:lnTo>
                  <a:pt x="487404" y="405759"/>
                </a:lnTo>
                <a:lnTo>
                  <a:pt x="487404" y="299192"/>
                </a:lnTo>
                <a:close/>
                <a:moveTo>
                  <a:pt x="2260359" y="299176"/>
                </a:moveTo>
                <a:lnTo>
                  <a:pt x="2260359" y="465907"/>
                </a:lnTo>
                <a:lnTo>
                  <a:pt x="2320602" y="465907"/>
                </a:lnTo>
                <a:lnTo>
                  <a:pt x="2320602" y="299176"/>
                </a:lnTo>
                <a:close/>
                <a:moveTo>
                  <a:pt x="1148342" y="292201"/>
                </a:moveTo>
                <a:lnTo>
                  <a:pt x="1287045" y="361537"/>
                </a:lnTo>
                <a:lnTo>
                  <a:pt x="1253046" y="411874"/>
                </a:lnTo>
                <a:lnTo>
                  <a:pt x="1253046" y="660139"/>
                </a:lnTo>
                <a:lnTo>
                  <a:pt x="1369407" y="589163"/>
                </a:lnTo>
                <a:lnTo>
                  <a:pt x="1381032" y="604276"/>
                </a:lnTo>
                <a:cubicBezTo>
                  <a:pt x="1326814" y="686712"/>
                  <a:pt x="1272219" y="759387"/>
                  <a:pt x="1217247" y="822299"/>
                </a:cubicBezTo>
                <a:lnTo>
                  <a:pt x="1192055" y="871491"/>
                </a:lnTo>
                <a:lnTo>
                  <a:pt x="1092685" y="737819"/>
                </a:lnTo>
                <a:cubicBezTo>
                  <a:pt x="1112018" y="724899"/>
                  <a:pt x="1121349" y="708587"/>
                  <a:pt x="1120681" y="688883"/>
                </a:cubicBezTo>
                <a:lnTo>
                  <a:pt x="1120681" y="386825"/>
                </a:lnTo>
                <a:lnTo>
                  <a:pt x="1028700" y="386825"/>
                </a:lnTo>
                <a:lnTo>
                  <a:pt x="1028700" y="362954"/>
                </a:lnTo>
                <a:lnTo>
                  <a:pt x="1108450" y="362954"/>
                </a:lnTo>
                <a:close/>
                <a:moveTo>
                  <a:pt x="119641" y="292201"/>
                </a:moveTo>
                <a:lnTo>
                  <a:pt x="258345" y="361537"/>
                </a:lnTo>
                <a:lnTo>
                  <a:pt x="224346" y="411874"/>
                </a:lnTo>
                <a:lnTo>
                  <a:pt x="224346" y="660139"/>
                </a:lnTo>
                <a:lnTo>
                  <a:pt x="340707" y="589163"/>
                </a:lnTo>
                <a:lnTo>
                  <a:pt x="352332" y="604276"/>
                </a:lnTo>
                <a:cubicBezTo>
                  <a:pt x="298114" y="686712"/>
                  <a:pt x="243519" y="759387"/>
                  <a:pt x="188547" y="822299"/>
                </a:cubicBezTo>
                <a:lnTo>
                  <a:pt x="163355" y="871491"/>
                </a:lnTo>
                <a:lnTo>
                  <a:pt x="63985" y="737819"/>
                </a:lnTo>
                <a:cubicBezTo>
                  <a:pt x="83317" y="724899"/>
                  <a:pt x="92649" y="708587"/>
                  <a:pt x="91980" y="688883"/>
                </a:cubicBezTo>
                <a:lnTo>
                  <a:pt x="91980" y="386825"/>
                </a:lnTo>
                <a:lnTo>
                  <a:pt x="0" y="386825"/>
                </a:lnTo>
                <a:lnTo>
                  <a:pt x="0" y="362954"/>
                </a:lnTo>
                <a:lnTo>
                  <a:pt x="79750" y="362954"/>
                </a:lnTo>
                <a:close/>
                <a:moveTo>
                  <a:pt x="1442676" y="169757"/>
                </a:moveTo>
                <a:lnTo>
                  <a:pt x="1442676" y="275321"/>
                </a:lnTo>
                <a:lnTo>
                  <a:pt x="1516105" y="275321"/>
                </a:lnTo>
                <a:lnTo>
                  <a:pt x="1516105" y="169757"/>
                </a:lnTo>
                <a:close/>
                <a:moveTo>
                  <a:pt x="413976" y="169757"/>
                </a:moveTo>
                <a:lnTo>
                  <a:pt x="413976" y="275321"/>
                </a:lnTo>
                <a:lnTo>
                  <a:pt x="487404" y="275321"/>
                </a:lnTo>
                <a:lnTo>
                  <a:pt x="487404" y="169757"/>
                </a:lnTo>
                <a:close/>
                <a:moveTo>
                  <a:pt x="3269326" y="157527"/>
                </a:moveTo>
                <a:lnTo>
                  <a:pt x="3269326" y="585134"/>
                </a:lnTo>
                <a:lnTo>
                  <a:pt x="3326512" y="585134"/>
                </a:lnTo>
                <a:lnTo>
                  <a:pt x="3326512" y="157527"/>
                </a:lnTo>
                <a:close/>
                <a:moveTo>
                  <a:pt x="2260359" y="109625"/>
                </a:moveTo>
                <a:lnTo>
                  <a:pt x="2260359" y="275305"/>
                </a:lnTo>
                <a:lnTo>
                  <a:pt x="2320602" y="275305"/>
                </a:lnTo>
                <a:lnTo>
                  <a:pt x="2320602" y="109625"/>
                </a:lnTo>
                <a:close/>
                <a:moveTo>
                  <a:pt x="3349379" y="62887"/>
                </a:moveTo>
                <a:lnTo>
                  <a:pt x="3490854" y="133257"/>
                </a:lnTo>
                <a:lnTo>
                  <a:pt x="3456870" y="182576"/>
                </a:lnTo>
                <a:lnTo>
                  <a:pt x="3456870" y="340851"/>
                </a:lnTo>
                <a:cubicBezTo>
                  <a:pt x="3456870" y="471050"/>
                  <a:pt x="3457815" y="575479"/>
                  <a:pt x="3459705" y="654136"/>
                </a:cubicBezTo>
                <a:cubicBezTo>
                  <a:pt x="3460480" y="673893"/>
                  <a:pt x="3451100" y="685910"/>
                  <a:pt x="3431566" y="690189"/>
                </a:cubicBezTo>
                <a:cubicBezTo>
                  <a:pt x="3404909" y="696506"/>
                  <a:pt x="3369890" y="700689"/>
                  <a:pt x="3326512" y="702737"/>
                </a:cubicBezTo>
                <a:lnTo>
                  <a:pt x="3326512" y="609005"/>
                </a:lnTo>
                <a:lnTo>
                  <a:pt x="3269326" y="609005"/>
                </a:lnTo>
                <a:lnTo>
                  <a:pt x="3269326" y="684217"/>
                </a:lnTo>
                <a:cubicBezTo>
                  <a:pt x="3270664" y="707563"/>
                  <a:pt x="3257595" y="721401"/>
                  <a:pt x="3230120" y="725733"/>
                </a:cubicBezTo>
                <a:cubicBezTo>
                  <a:pt x="3199014" y="732368"/>
                  <a:pt x="3166629" y="736370"/>
                  <a:pt x="3132964" y="737740"/>
                </a:cubicBezTo>
                <a:cubicBezTo>
                  <a:pt x="3135629" y="648636"/>
                  <a:pt x="3136961" y="537987"/>
                  <a:pt x="3136961" y="405791"/>
                </a:cubicBezTo>
                <a:lnTo>
                  <a:pt x="3136961" y="260941"/>
                </a:lnTo>
                <a:cubicBezTo>
                  <a:pt x="3136961" y="223646"/>
                  <a:pt x="3136961" y="193447"/>
                  <a:pt x="3136961" y="170346"/>
                </a:cubicBezTo>
                <a:cubicBezTo>
                  <a:pt x="3136303" y="144378"/>
                  <a:pt x="3135639" y="116223"/>
                  <a:pt x="3134971" y="85882"/>
                </a:cubicBezTo>
                <a:lnTo>
                  <a:pt x="3279088" y="133656"/>
                </a:lnTo>
                <a:lnTo>
                  <a:pt x="3315572" y="133656"/>
                </a:lnTo>
                <a:close/>
                <a:moveTo>
                  <a:pt x="1093131" y="27725"/>
                </a:moveTo>
                <a:cubicBezTo>
                  <a:pt x="1217385" y="55052"/>
                  <a:pt x="1280606" y="97953"/>
                  <a:pt x="1282793" y="156428"/>
                </a:cubicBezTo>
                <a:cubicBezTo>
                  <a:pt x="1278334" y="212228"/>
                  <a:pt x="1250116" y="243095"/>
                  <a:pt x="1198138" y="249029"/>
                </a:cubicBezTo>
                <a:cubicBezTo>
                  <a:pt x="1164696" y="249719"/>
                  <a:pt x="1144838" y="229193"/>
                  <a:pt x="1138564" y="187449"/>
                </a:cubicBezTo>
                <a:cubicBezTo>
                  <a:pt x="1127586" y="131713"/>
                  <a:pt x="1109257" y="82543"/>
                  <a:pt x="1083576" y="39939"/>
                </a:cubicBezTo>
                <a:close/>
                <a:moveTo>
                  <a:pt x="64431" y="27725"/>
                </a:moveTo>
                <a:cubicBezTo>
                  <a:pt x="188685" y="55052"/>
                  <a:pt x="251906" y="97953"/>
                  <a:pt x="254093" y="156428"/>
                </a:cubicBezTo>
                <a:cubicBezTo>
                  <a:pt x="249634" y="212228"/>
                  <a:pt x="221416" y="243095"/>
                  <a:pt x="169438" y="249029"/>
                </a:cubicBezTo>
                <a:cubicBezTo>
                  <a:pt x="135996" y="249719"/>
                  <a:pt x="116138" y="229193"/>
                  <a:pt x="109864" y="187449"/>
                </a:cubicBezTo>
                <a:cubicBezTo>
                  <a:pt x="98886" y="131713"/>
                  <a:pt x="80557" y="82543"/>
                  <a:pt x="54876" y="39939"/>
                </a:cubicBezTo>
                <a:close/>
                <a:moveTo>
                  <a:pt x="1402244" y="12119"/>
                </a:moveTo>
                <a:lnTo>
                  <a:pt x="1557524" y="41404"/>
                </a:lnTo>
                <a:lnTo>
                  <a:pt x="1515117" y="81041"/>
                </a:lnTo>
                <a:cubicBezTo>
                  <a:pt x="1495859" y="103622"/>
                  <a:pt x="1470284" y="125009"/>
                  <a:pt x="1438392" y="145201"/>
                </a:cubicBezTo>
                <a:lnTo>
                  <a:pt x="1450097" y="145886"/>
                </a:lnTo>
                <a:lnTo>
                  <a:pt x="1507856" y="145886"/>
                </a:lnTo>
                <a:lnTo>
                  <a:pt x="1545740" y="77107"/>
                </a:lnTo>
                <a:lnTo>
                  <a:pt x="1680462" y="146714"/>
                </a:lnTo>
                <a:lnTo>
                  <a:pt x="1646463" y="194822"/>
                </a:lnTo>
                <a:lnTo>
                  <a:pt x="1646463" y="295704"/>
                </a:lnTo>
                <a:lnTo>
                  <a:pt x="1772953" y="295704"/>
                </a:lnTo>
                <a:lnTo>
                  <a:pt x="1772953" y="208135"/>
                </a:lnTo>
                <a:cubicBezTo>
                  <a:pt x="1772953" y="138576"/>
                  <a:pt x="1771620" y="76189"/>
                  <a:pt x="1768956" y="20973"/>
                </a:cubicBezTo>
                <a:lnTo>
                  <a:pt x="1945305" y="50290"/>
                </a:lnTo>
                <a:lnTo>
                  <a:pt x="1905318" y="97554"/>
                </a:lnTo>
                <a:lnTo>
                  <a:pt x="1905318" y="273935"/>
                </a:lnTo>
                <a:lnTo>
                  <a:pt x="1920590" y="226942"/>
                </a:lnTo>
                <a:lnTo>
                  <a:pt x="2008286" y="310721"/>
                </a:lnTo>
                <a:cubicBezTo>
                  <a:pt x="2008286" y="310721"/>
                  <a:pt x="1998742" y="313673"/>
                  <a:pt x="1979654" y="319575"/>
                </a:cubicBezTo>
                <a:lnTo>
                  <a:pt x="1905318" y="319575"/>
                </a:lnTo>
                <a:lnTo>
                  <a:pt x="1905318" y="409120"/>
                </a:lnTo>
                <a:cubicBezTo>
                  <a:pt x="1905318" y="509890"/>
                  <a:pt x="1905594" y="585495"/>
                  <a:pt x="1906146" y="635934"/>
                </a:cubicBezTo>
                <a:cubicBezTo>
                  <a:pt x="1907484" y="699823"/>
                  <a:pt x="1909135" y="756356"/>
                  <a:pt x="1911099" y="805531"/>
                </a:cubicBezTo>
                <a:cubicBezTo>
                  <a:pt x="1918572" y="870323"/>
                  <a:pt x="1864859" y="910883"/>
                  <a:pt x="1749958" y="927211"/>
                </a:cubicBezTo>
                <a:cubicBezTo>
                  <a:pt x="1751704" y="868911"/>
                  <a:pt x="1723599" y="829590"/>
                  <a:pt x="1665644" y="809249"/>
                </a:cubicBezTo>
                <a:lnTo>
                  <a:pt x="1646266" y="803758"/>
                </a:lnTo>
                <a:lnTo>
                  <a:pt x="1645913" y="822819"/>
                </a:lnTo>
                <a:cubicBezTo>
                  <a:pt x="1638099" y="887899"/>
                  <a:pt x="1584563" y="923551"/>
                  <a:pt x="1485306" y="929775"/>
                </a:cubicBezTo>
                <a:cubicBezTo>
                  <a:pt x="1484553" y="889050"/>
                  <a:pt x="1478363" y="862270"/>
                  <a:pt x="1466738" y="849435"/>
                </a:cubicBezTo>
                <a:cubicBezTo>
                  <a:pt x="1457045" y="836324"/>
                  <a:pt x="1431842" y="824524"/>
                  <a:pt x="1391128" y="814035"/>
                </a:cubicBezTo>
                <a:lnTo>
                  <a:pt x="1394432" y="797196"/>
                </a:lnTo>
                <a:lnTo>
                  <a:pt x="1324263" y="854715"/>
                </a:lnTo>
                <a:cubicBezTo>
                  <a:pt x="1292518" y="877813"/>
                  <a:pt x="1257298" y="900837"/>
                  <a:pt x="1218601" y="923787"/>
                </a:cubicBezTo>
                <a:lnTo>
                  <a:pt x="1204333" y="911207"/>
                </a:lnTo>
                <a:cubicBezTo>
                  <a:pt x="1320285" y="775189"/>
                  <a:pt x="1396235" y="658149"/>
                  <a:pt x="1432182" y="560085"/>
                </a:cubicBezTo>
                <a:lnTo>
                  <a:pt x="1260307" y="560085"/>
                </a:lnTo>
                <a:lnTo>
                  <a:pt x="1260307" y="536214"/>
                </a:lnTo>
                <a:lnTo>
                  <a:pt x="1316298" y="536214"/>
                </a:lnTo>
                <a:lnTo>
                  <a:pt x="1316298" y="256116"/>
                </a:lnTo>
                <a:cubicBezTo>
                  <a:pt x="1316298" y="216602"/>
                  <a:pt x="1314966" y="164932"/>
                  <a:pt x="1312301" y="101106"/>
                </a:cubicBezTo>
                <a:lnTo>
                  <a:pt x="1401655" y="131888"/>
                </a:lnTo>
                <a:cubicBezTo>
                  <a:pt x="1403374" y="102703"/>
                  <a:pt x="1403571" y="62780"/>
                  <a:pt x="1402244" y="12119"/>
                </a:cubicBezTo>
                <a:close/>
                <a:moveTo>
                  <a:pt x="373544" y="12119"/>
                </a:moveTo>
                <a:lnTo>
                  <a:pt x="528824" y="41404"/>
                </a:lnTo>
                <a:lnTo>
                  <a:pt x="486417" y="81041"/>
                </a:lnTo>
                <a:cubicBezTo>
                  <a:pt x="467159" y="103622"/>
                  <a:pt x="441584" y="125009"/>
                  <a:pt x="409692" y="145201"/>
                </a:cubicBezTo>
                <a:lnTo>
                  <a:pt x="421397" y="145886"/>
                </a:lnTo>
                <a:lnTo>
                  <a:pt x="479156" y="145886"/>
                </a:lnTo>
                <a:lnTo>
                  <a:pt x="517040" y="77107"/>
                </a:lnTo>
                <a:lnTo>
                  <a:pt x="651762" y="146714"/>
                </a:lnTo>
                <a:lnTo>
                  <a:pt x="617763" y="194822"/>
                </a:lnTo>
                <a:lnTo>
                  <a:pt x="617763" y="295704"/>
                </a:lnTo>
                <a:lnTo>
                  <a:pt x="744253" y="295704"/>
                </a:lnTo>
                <a:lnTo>
                  <a:pt x="744253" y="208135"/>
                </a:lnTo>
                <a:cubicBezTo>
                  <a:pt x="744253" y="138576"/>
                  <a:pt x="742920" y="76189"/>
                  <a:pt x="740255" y="20973"/>
                </a:cubicBezTo>
                <a:lnTo>
                  <a:pt x="916605" y="50290"/>
                </a:lnTo>
                <a:lnTo>
                  <a:pt x="876618" y="97554"/>
                </a:lnTo>
                <a:lnTo>
                  <a:pt x="876618" y="273935"/>
                </a:lnTo>
                <a:lnTo>
                  <a:pt x="891890" y="226942"/>
                </a:lnTo>
                <a:lnTo>
                  <a:pt x="979586" y="310721"/>
                </a:lnTo>
                <a:cubicBezTo>
                  <a:pt x="979586" y="310721"/>
                  <a:pt x="970042" y="313673"/>
                  <a:pt x="950954" y="319575"/>
                </a:cubicBezTo>
                <a:lnTo>
                  <a:pt x="876618" y="319575"/>
                </a:lnTo>
                <a:lnTo>
                  <a:pt x="876618" y="409120"/>
                </a:lnTo>
                <a:cubicBezTo>
                  <a:pt x="876618" y="509890"/>
                  <a:pt x="876894" y="585495"/>
                  <a:pt x="877446" y="635934"/>
                </a:cubicBezTo>
                <a:cubicBezTo>
                  <a:pt x="878784" y="699823"/>
                  <a:pt x="880434" y="756356"/>
                  <a:pt x="882399" y="805531"/>
                </a:cubicBezTo>
                <a:cubicBezTo>
                  <a:pt x="889872" y="870323"/>
                  <a:pt x="836159" y="910883"/>
                  <a:pt x="721257" y="927211"/>
                </a:cubicBezTo>
                <a:cubicBezTo>
                  <a:pt x="723004" y="868911"/>
                  <a:pt x="694899" y="829590"/>
                  <a:pt x="636944" y="809249"/>
                </a:cubicBezTo>
                <a:lnTo>
                  <a:pt x="617566" y="803758"/>
                </a:lnTo>
                <a:lnTo>
                  <a:pt x="617213" y="822819"/>
                </a:lnTo>
                <a:cubicBezTo>
                  <a:pt x="609399" y="887899"/>
                  <a:pt x="555863" y="923551"/>
                  <a:pt x="456606" y="929775"/>
                </a:cubicBezTo>
                <a:cubicBezTo>
                  <a:pt x="455853" y="889050"/>
                  <a:pt x="449663" y="862270"/>
                  <a:pt x="438038" y="849435"/>
                </a:cubicBezTo>
                <a:cubicBezTo>
                  <a:pt x="428345" y="836324"/>
                  <a:pt x="403142" y="824524"/>
                  <a:pt x="362428" y="814035"/>
                </a:cubicBezTo>
                <a:lnTo>
                  <a:pt x="365732" y="797196"/>
                </a:lnTo>
                <a:lnTo>
                  <a:pt x="295563" y="854715"/>
                </a:lnTo>
                <a:cubicBezTo>
                  <a:pt x="263818" y="877813"/>
                  <a:pt x="228598" y="900837"/>
                  <a:pt x="189901" y="923787"/>
                </a:cubicBezTo>
                <a:lnTo>
                  <a:pt x="175632" y="911207"/>
                </a:lnTo>
                <a:cubicBezTo>
                  <a:pt x="291585" y="775189"/>
                  <a:pt x="367535" y="658149"/>
                  <a:pt x="403482" y="560085"/>
                </a:cubicBezTo>
                <a:lnTo>
                  <a:pt x="231607" y="560085"/>
                </a:lnTo>
                <a:lnTo>
                  <a:pt x="231607" y="536214"/>
                </a:lnTo>
                <a:lnTo>
                  <a:pt x="287598" y="536214"/>
                </a:lnTo>
                <a:lnTo>
                  <a:pt x="287598" y="256116"/>
                </a:lnTo>
                <a:cubicBezTo>
                  <a:pt x="287598" y="216602"/>
                  <a:pt x="286266" y="164932"/>
                  <a:pt x="283601" y="101106"/>
                </a:cubicBezTo>
                <a:lnTo>
                  <a:pt x="372954" y="131888"/>
                </a:lnTo>
                <a:cubicBezTo>
                  <a:pt x="374674" y="102703"/>
                  <a:pt x="374871" y="62780"/>
                  <a:pt x="373544" y="12119"/>
                </a:cubicBezTo>
                <a:close/>
                <a:moveTo>
                  <a:pt x="3909591" y="11769"/>
                </a:moveTo>
                <a:lnTo>
                  <a:pt x="4034520" y="155138"/>
                </a:lnTo>
                <a:lnTo>
                  <a:pt x="3959372" y="152128"/>
                </a:lnTo>
                <a:cubicBezTo>
                  <a:pt x="3881691" y="164135"/>
                  <a:pt x="3781764" y="170452"/>
                  <a:pt x="3659591" y="171078"/>
                </a:cubicBezTo>
                <a:lnTo>
                  <a:pt x="3659591" y="336901"/>
                </a:lnTo>
                <a:cubicBezTo>
                  <a:pt x="3659591" y="352093"/>
                  <a:pt x="3659256" y="369956"/>
                  <a:pt x="3658588" y="390488"/>
                </a:cubicBezTo>
                <a:lnTo>
                  <a:pt x="3867741" y="390488"/>
                </a:lnTo>
                <a:lnTo>
                  <a:pt x="3937252" y="295720"/>
                </a:lnTo>
                <a:lnTo>
                  <a:pt x="4057515" y="402622"/>
                </a:lnTo>
                <a:cubicBezTo>
                  <a:pt x="4057515" y="402622"/>
                  <a:pt x="4046585" y="406534"/>
                  <a:pt x="4024726" y="414359"/>
                </a:cubicBezTo>
                <a:lnTo>
                  <a:pt x="3923541" y="414359"/>
                </a:lnTo>
                <a:lnTo>
                  <a:pt x="3923541" y="589880"/>
                </a:lnTo>
                <a:cubicBezTo>
                  <a:pt x="3923541" y="671233"/>
                  <a:pt x="3923876" y="731274"/>
                  <a:pt x="3924545" y="770003"/>
                </a:cubicBezTo>
                <a:cubicBezTo>
                  <a:pt x="3924545" y="809538"/>
                  <a:pt x="3925208" y="844939"/>
                  <a:pt x="3926535" y="876204"/>
                </a:cubicBezTo>
                <a:cubicBezTo>
                  <a:pt x="3926535" y="895579"/>
                  <a:pt x="3917177" y="907055"/>
                  <a:pt x="3898460" y="910633"/>
                </a:cubicBezTo>
                <a:cubicBezTo>
                  <a:pt x="3861302" y="918882"/>
                  <a:pt x="3819877" y="923007"/>
                  <a:pt x="3774184" y="923007"/>
                </a:cubicBezTo>
                <a:cubicBezTo>
                  <a:pt x="3778845" y="827363"/>
                  <a:pt x="3781175" y="716321"/>
                  <a:pt x="3781175" y="589880"/>
                </a:cubicBezTo>
                <a:lnTo>
                  <a:pt x="3781175" y="414359"/>
                </a:lnTo>
                <a:lnTo>
                  <a:pt x="3657584" y="414359"/>
                </a:lnTo>
                <a:cubicBezTo>
                  <a:pt x="3664251" y="649427"/>
                  <a:pt x="3561522" y="822310"/>
                  <a:pt x="3349395" y="933007"/>
                </a:cubicBezTo>
                <a:lnTo>
                  <a:pt x="3337261" y="920061"/>
                </a:lnTo>
                <a:cubicBezTo>
                  <a:pt x="3410546" y="822506"/>
                  <a:pt x="3459031" y="737506"/>
                  <a:pt x="3482716" y="665060"/>
                </a:cubicBezTo>
                <a:cubicBezTo>
                  <a:pt x="3507728" y="595841"/>
                  <a:pt x="3519900" y="504455"/>
                  <a:pt x="3519231" y="390902"/>
                </a:cubicBezTo>
                <a:lnTo>
                  <a:pt x="3519231" y="248918"/>
                </a:lnTo>
                <a:cubicBezTo>
                  <a:pt x="3519231" y="192025"/>
                  <a:pt x="3517899" y="137971"/>
                  <a:pt x="3515234" y="86758"/>
                </a:cubicBezTo>
                <a:lnTo>
                  <a:pt x="3670499" y="120757"/>
                </a:lnTo>
                <a:cubicBezTo>
                  <a:pt x="3715895" y="104514"/>
                  <a:pt x="3758626" y="87172"/>
                  <a:pt x="3798692" y="68731"/>
                </a:cubicBezTo>
                <a:cubicBezTo>
                  <a:pt x="3846190" y="48369"/>
                  <a:pt x="3883156" y="29381"/>
                  <a:pt x="3909591" y="11769"/>
                </a:cubicBezTo>
                <a:close/>
                <a:moveTo>
                  <a:pt x="2610796" y="0"/>
                </a:moveTo>
                <a:lnTo>
                  <a:pt x="2797894" y="52185"/>
                </a:lnTo>
                <a:lnTo>
                  <a:pt x="2754898" y="85500"/>
                </a:lnTo>
                <a:cubicBezTo>
                  <a:pt x="2825985" y="187003"/>
                  <a:pt x="2925971" y="260272"/>
                  <a:pt x="3054854" y="305307"/>
                </a:cubicBezTo>
                <a:lnTo>
                  <a:pt x="3052736" y="324576"/>
                </a:lnTo>
                <a:cubicBezTo>
                  <a:pt x="3024135" y="335734"/>
                  <a:pt x="2989048" y="378311"/>
                  <a:pt x="2947474" y="452307"/>
                </a:cubicBezTo>
                <a:cubicBezTo>
                  <a:pt x="2827328" y="381719"/>
                  <a:pt x="2755567" y="266074"/>
                  <a:pt x="2732189" y="105373"/>
                </a:cubicBezTo>
                <a:cubicBezTo>
                  <a:pt x="2712899" y="168318"/>
                  <a:pt x="2679144" y="225291"/>
                  <a:pt x="2630925" y="276292"/>
                </a:cubicBezTo>
                <a:cubicBezTo>
                  <a:pt x="2730241" y="301039"/>
                  <a:pt x="2779167" y="337384"/>
                  <a:pt x="2777702" y="385328"/>
                </a:cubicBezTo>
                <a:cubicBezTo>
                  <a:pt x="2773201" y="433463"/>
                  <a:pt x="2746033" y="459786"/>
                  <a:pt x="2696200" y="464298"/>
                </a:cubicBezTo>
                <a:cubicBezTo>
                  <a:pt x="2666028" y="463470"/>
                  <a:pt x="2648139" y="446659"/>
                  <a:pt x="2642534" y="413865"/>
                </a:cubicBezTo>
                <a:cubicBezTo>
                  <a:pt x="2634731" y="367652"/>
                  <a:pt x="2624146" y="329804"/>
                  <a:pt x="2610780" y="300323"/>
                </a:cubicBezTo>
                <a:cubicBezTo>
                  <a:pt x="2568707" y="354530"/>
                  <a:pt x="2516103" y="404836"/>
                  <a:pt x="2452967" y="451240"/>
                </a:cubicBezTo>
                <a:lnTo>
                  <a:pt x="2452967" y="602018"/>
                </a:lnTo>
                <a:lnTo>
                  <a:pt x="2475891" y="597695"/>
                </a:lnTo>
                <a:cubicBezTo>
                  <a:pt x="2485387" y="595829"/>
                  <a:pt x="2496633" y="593558"/>
                  <a:pt x="2509627" y="590883"/>
                </a:cubicBezTo>
                <a:lnTo>
                  <a:pt x="2514946" y="611951"/>
                </a:lnTo>
                <a:cubicBezTo>
                  <a:pt x="2489286" y="627111"/>
                  <a:pt x="2468626" y="638609"/>
                  <a:pt x="2452967" y="646444"/>
                </a:cubicBezTo>
                <a:cubicBezTo>
                  <a:pt x="2452967" y="726991"/>
                  <a:pt x="2453578" y="802993"/>
                  <a:pt x="2454798" y="874453"/>
                </a:cubicBezTo>
                <a:cubicBezTo>
                  <a:pt x="2456242" y="900686"/>
                  <a:pt x="2445642" y="915570"/>
                  <a:pt x="2422997" y="919105"/>
                </a:cubicBezTo>
                <a:cubicBezTo>
                  <a:pt x="2397996" y="925178"/>
                  <a:pt x="2363864" y="928214"/>
                  <a:pt x="2320602" y="928214"/>
                </a:cubicBezTo>
                <a:lnTo>
                  <a:pt x="2320602" y="705254"/>
                </a:lnTo>
                <a:cubicBezTo>
                  <a:pt x="2264537" y="735245"/>
                  <a:pt x="2208407" y="761924"/>
                  <a:pt x="2152215" y="785291"/>
                </a:cubicBezTo>
                <a:lnTo>
                  <a:pt x="2119267" y="828223"/>
                </a:lnTo>
                <a:lnTo>
                  <a:pt x="2056014" y="666748"/>
                </a:lnTo>
                <a:cubicBezTo>
                  <a:pt x="2086813" y="664996"/>
                  <a:pt x="2111475" y="662830"/>
                  <a:pt x="2130000" y="660251"/>
                </a:cubicBezTo>
                <a:lnTo>
                  <a:pt x="2130000" y="109625"/>
                </a:lnTo>
                <a:lnTo>
                  <a:pt x="2071015" y="109625"/>
                </a:lnTo>
                <a:lnTo>
                  <a:pt x="2071015" y="85754"/>
                </a:lnTo>
                <a:lnTo>
                  <a:pt x="2377405" y="85754"/>
                </a:lnTo>
                <a:lnTo>
                  <a:pt x="2428698" y="1991"/>
                </a:lnTo>
                <a:lnTo>
                  <a:pt x="2538944" y="94784"/>
                </a:lnTo>
                <a:cubicBezTo>
                  <a:pt x="2538944" y="94784"/>
                  <a:pt x="2528222" y="99731"/>
                  <a:pt x="2506776" y="109625"/>
                </a:cubicBezTo>
                <a:lnTo>
                  <a:pt x="2452967" y="109625"/>
                </a:lnTo>
                <a:lnTo>
                  <a:pt x="2452967" y="410919"/>
                </a:lnTo>
                <a:cubicBezTo>
                  <a:pt x="2528344" y="274838"/>
                  <a:pt x="2580953" y="137865"/>
                  <a:pt x="26107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8800" b="1">
                <a:solidFill>
                  <a:srgbClr val="C0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algn="ctr"/>
            <a:endParaRPr lang="zh-CN" altLang="en-US" sz="80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43433" y="3759993"/>
            <a:ext cx="470513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>
              <a:defRPr sz="8800" b="1">
                <a:solidFill>
                  <a:srgbClr val="C0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algn="ctr"/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敬请各位老师批评指正</a:t>
            </a:r>
          </a:p>
        </p:txBody>
      </p:sp>
      <p:sp>
        <p:nvSpPr>
          <p:cNvPr id="14" name="PA-文本框 13"/>
          <p:cNvSpPr txBox="1"/>
          <p:nvPr>
            <p:custDataLst>
              <p:tags r:id="rId1"/>
            </p:custDataLst>
          </p:nvPr>
        </p:nvSpPr>
        <p:spPr>
          <a:xfrm>
            <a:off x="3743433" y="5640501"/>
            <a:ext cx="470513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>
              <a:defRPr sz="8800" b="1">
                <a:solidFill>
                  <a:srgbClr val="C0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algn="ctr"/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答辩人：油条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81728" y="6009833"/>
            <a:ext cx="282854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>
              <a:defRPr sz="8800" b="1">
                <a:solidFill>
                  <a:srgbClr val="C0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algn="dist"/>
            <a:r>
              <a:rPr lang="en-US" altLang="zh-CN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2021</a:t>
            </a:r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A-图片 6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5555"/>
          <a:stretch>
            <a:fillRect/>
          </a:stretch>
        </p:blipFill>
        <p:spPr>
          <a:xfrm>
            <a:off x="-762000" y="0"/>
            <a:ext cx="12954000" cy="6858000"/>
          </a:xfrm>
          <a:prstGeom prst="rect">
            <a:avLst/>
          </a:prstGeom>
        </p:spPr>
      </p:pic>
      <p:sp>
        <p:nvSpPr>
          <p:cNvPr id="5" name="PA-矩形 4"/>
          <p:cNvSpPr/>
          <p:nvPr>
            <p:custDataLst>
              <p:tags r:id="rId2"/>
            </p:custDataLst>
          </p:nvPr>
        </p:nvSpPr>
        <p:spPr>
          <a:xfrm>
            <a:off x="0" y="1432560"/>
            <a:ext cx="12192000" cy="3992880"/>
          </a:xfrm>
          <a:prstGeom prst="rect">
            <a:avLst/>
          </a:prstGeom>
          <a:solidFill>
            <a:srgbClr val="DAAF8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PA-矩形 3"/>
          <p:cNvSpPr/>
          <p:nvPr>
            <p:custDataLst>
              <p:tags r:id="rId3"/>
            </p:custDataLst>
          </p:nvPr>
        </p:nvSpPr>
        <p:spPr>
          <a:xfrm>
            <a:off x="0" y="1554480"/>
            <a:ext cx="12192000" cy="37490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0" name="PA-图片 5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19236" b="19110"/>
          <a:stretch>
            <a:fillRect/>
          </a:stretch>
        </p:blipFill>
        <p:spPr>
          <a:xfrm>
            <a:off x="0" y="1554480"/>
            <a:ext cx="12192000" cy="3756660"/>
          </a:xfrm>
          <a:prstGeom prst="rect">
            <a:avLst/>
          </a:prstGeom>
        </p:spPr>
      </p:pic>
      <p:sp>
        <p:nvSpPr>
          <p:cNvPr id="63" name="PA-矩形 62"/>
          <p:cNvSpPr/>
          <p:nvPr>
            <p:custDataLst>
              <p:tags r:id="rId5"/>
            </p:custDataLst>
          </p:nvPr>
        </p:nvSpPr>
        <p:spPr>
          <a:xfrm>
            <a:off x="0" y="1554480"/>
            <a:ext cx="12192000" cy="3749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2400">
                <a:srgbClr val="FBFCFE"/>
              </a:gs>
              <a:gs pos="89000">
                <a:srgbClr val="FDFEFF">
                  <a:alpha val="98000"/>
                </a:srgbClr>
              </a:gs>
              <a:gs pos="15000">
                <a:srgbClr val="F8FAFD">
                  <a:alpha val="87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PA-文本框 55"/>
          <p:cNvSpPr txBox="1"/>
          <p:nvPr>
            <p:custDataLst>
              <p:tags r:id="rId6"/>
            </p:custDataLst>
          </p:nvPr>
        </p:nvSpPr>
        <p:spPr>
          <a:xfrm>
            <a:off x="3185282" y="268343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rPr>
              <a:t>拟牛顿法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 flipH="1">
            <a:off x="9740912" y="4900820"/>
            <a:ext cx="1983619" cy="215652"/>
          </a:xfrm>
          <a:custGeom>
            <a:avLst/>
            <a:gdLst/>
            <a:ahLst/>
            <a:cxnLst/>
            <a:rect l="l" t="t" r="r" b="b"/>
            <a:pathLst>
              <a:path w="1983619" h="215652">
                <a:moveTo>
                  <a:pt x="1150516" y="162855"/>
                </a:moveTo>
                <a:cubicBezTo>
                  <a:pt x="1141661" y="170594"/>
                  <a:pt x="1132880" y="178817"/>
                  <a:pt x="1124173" y="187523"/>
                </a:cubicBezTo>
                <a:lnTo>
                  <a:pt x="1134889" y="197569"/>
                </a:lnTo>
                <a:cubicBezTo>
                  <a:pt x="1142107" y="189011"/>
                  <a:pt x="1150516" y="180714"/>
                  <a:pt x="1160115" y="172678"/>
                </a:cubicBezTo>
                <a:close/>
                <a:moveTo>
                  <a:pt x="1491295" y="151358"/>
                </a:moveTo>
                <a:cubicBezTo>
                  <a:pt x="1482142" y="162669"/>
                  <a:pt x="1474292" y="173422"/>
                  <a:pt x="1467743" y="183616"/>
                </a:cubicBezTo>
                <a:lnTo>
                  <a:pt x="1479463" y="192100"/>
                </a:lnTo>
                <a:cubicBezTo>
                  <a:pt x="1485119" y="180938"/>
                  <a:pt x="1492821" y="170036"/>
                  <a:pt x="1502569" y="159395"/>
                </a:cubicBezTo>
                <a:close/>
                <a:moveTo>
                  <a:pt x="1599456" y="150465"/>
                </a:moveTo>
                <a:lnTo>
                  <a:pt x="1585057" y="157720"/>
                </a:lnTo>
                <a:cubicBezTo>
                  <a:pt x="1583717" y="158539"/>
                  <a:pt x="1583048" y="159246"/>
                  <a:pt x="1583048" y="159841"/>
                </a:cubicBezTo>
                <a:cubicBezTo>
                  <a:pt x="1583048" y="160288"/>
                  <a:pt x="1583792" y="160957"/>
                  <a:pt x="1585280" y="161850"/>
                </a:cubicBezTo>
                <a:cubicBezTo>
                  <a:pt x="1587289" y="163264"/>
                  <a:pt x="1589038" y="165348"/>
                  <a:pt x="1590526" y="168101"/>
                </a:cubicBezTo>
                <a:cubicBezTo>
                  <a:pt x="1595289" y="177849"/>
                  <a:pt x="1601168" y="188119"/>
                  <a:pt x="1608162" y="198909"/>
                </a:cubicBezTo>
                <a:cubicBezTo>
                  <a:pt x="1613669" y="196155"/>
                  <a:pt x="1618766" y="194183"/>
                  <a:pt x="1623455" y="192993"/>
                </a:cubicBezTo>
                <a:cubicBezTo>
                  <a:pt x="1611697" y="181979"/>
                  <a:pt x="1603698" y="167803"/>
                  <a:pt x="1599456" y="150465"/>
                </a:cubicBezTo>
                <a:close/>
                <a:moveTo>
                  <a:pt x="1575457" y="148121"/>
                </a:moveTo>
                <a:lnTo>
                  <a:pt x="1558491" y="150465"/>
                </a:lnTo>
                <a:cubicBezTo>
                  <a:pt x="1556705" y="150763"/>
                  <a:pt x="1555812" y="151284"/>
                  <a:pt x="1555812" y="152028"/>
                </a:cubicBezTo>
                <a:cubicBezTo>
                  <a:pt x="1555663" y="152846"/>
                  <a:pt x="1556333" y="153925"/>
                  <a:pt x="1557821" y="155265"/>
                </a:cubicBezTo>
                <a:cubicBezTo>
                  <a:pt x="1560277" y="158018"/>
                  <a:pt x="1561579" y="162594"/>
                  <a:pt x="1561728" y="168994"/>
                </a:cubicBezTo>
                <a:lnTo>
                  <a:pt x="1561728" y="187523"/>
                </a:lnTo>
                <a:cubicBezTo>
                  <a:pt x="1561877" y="191616"/>
                  <a:pt x="1561058" y="194183"/>
                  <a:pt x="1559272" y="195225"/>
                </a:cubicBezTo>
                <a:cubicBezTo>
                  <a:pt x="1557710" y="196490"/>
                  <a:pt x="1553654" y="197346"/>
                  <a:pt x="1547106" y="197792"/>
                </a:cubicBezTo>
                <a:cubicBezTo>
                  <a:pt x="1543980" y="197941"/>
                  <a:pt x="1540706" y="198016"/>
                  <a:pt x="1537283" y="198016"/>
                </a:cubicBezTo>
                <a:cubicBezTo>
                  <a:pt x="1532000" y="198016"/>
                  <a:pt x="1527498" y="197792"/>
                  <a:pt x="1523777" y="197346"/>
                </a:cubicBezTo>
                <a:cubicBezTo>
                  <a:pt x="1514029" y="197048"/>
                  <a:pt x="1508224" y="190090"/>
                  <a:pt x="1506364" y="176473"/>
                </a:cubicBezTo>
                <a:cubicBezTo>
                  <a:pt x="1502271" y="182128"/>
                  <a:pt x="1497732" y="185961"/>
                  <a:pt x="1492746" y="187970"/>
                </a:cubicBezTo>
                <a:cubicBezTo>
                  <a:pt x="1499890" y="202257"/>
                  <a:pt x="1509229" y="209475"/>
                  <a:pt x="1520763" y="209624"/>
                </a:cubicBezTo>
                <a:cubicBezTo>
                  <a:pt x="1525823" y="210145"/>
                  <a:pt x="1531367" y="210406"/>
                  <a:pt x="1537395" y="210406"/>
                </a:cubicBezTo>
                <a:cubicBezTo>
                  <a:pt x="1540892" y="210406"/>
                  <a:pt x="1545134" y="210294"/>
                  <a:pt x="1550120" y="210071"/>
                </a:cubicBezTo>
                <a:cubicBezTo>
                  <a:pt x="1566193" y="210071"/>
                  <a:pt x="1574230" y="204973"/>
                  <a:pt x="1574230" y="194779"/>
                </a:cubicBezTo>
                <a:cubicBezTo>
                  <a:pt x="1574230" y="193811"/>
                  <a:pt x="1574192" y="192993"/>
                  <a:pt x="1574118" y="192323"/>
                </a:cubicBezTo>
                <a:lnTo>
                  <a:pt x="1574118" y="167320"/>
                </a:lnTo>
                <a:cubicBezTo>
                  <a:pt x="1574118" y="162781"/>
                  <a:pt x="1574564" y="156381"/>
                  <a:pt x="1575457" y="148121"/>
                </a:cubicBezTo>
                <a:close/>
                <a:moveTo>
                  <a:pt x="1543422" y="138075"/>
                </a:moveTo>
                <a:cubicBezTo>
                  <a:pt x="1535237" y="146484"/>
                  <a:pt x="1527870" y="154893"/>
                  <a:pt x="1521321" y="163301"/>
                </a:cubicBezTo>
                <a:lnTo>
                  <a:pt x="1531590" y="172454"/>
                </a:lnTo>
                <a:cubicBezTo>
                  <a:pt x="1537246" y="163599"/>
                  <a:pt x="1544464" y="154893"/>
                  <a:pt x="1553245" y="146335"/>
                </a:cubicBezTo>
                <a:close/>
                <a:moveTo>
                  <a:pt x="1609948" y="122113"/>
                </a:moveTo>
                <a:cubicBezTo>
                  <a:pt x="1603102" y="123006"/>
                  <a:pt x="1597075" y="123453"/>
                  <a:pt x="1591866" y="123453"/>
                </a:cubicBezTo>
                <a:lnTo>
                  <a:pt x="1489063" y="123453"/>
                </a:lnTo>
                <a:cubicBezTo>
                  <a:pt x="1484449" y="123453"/>
                  <a:pt x="1478347" y="123006"/>
                  <a:pt x="1470757" y="122113"/>
                </a:cubicBezTo>
                <a:lnTo>
                  <a:pt x="1470757" y="136289"/>
                </a:lnTo>
                <a:cubicBezTo>
                  <a:pt x="1478198" y="135247"/>
                  <a:pt x="1484300" y="134801"/>
                  <a:pt x="1489063" y="134950"/>
                </a:cubicBezTo>
                <a:lnTo>
                  <a:pt x="1591866" y="134950"/>
                </a:lnTo>
                <a:cubicBezTo>
                  <a:pt x="1596182" y="134950"/>
                  <a:pt x="1602209" y="135396"/>
                  <a:pt x="1609948" y="136289"/>
                </a:cubicBezTo>
                <a:close/>
                <a:moveTo>
                  <a:pt x="1922562" y="116644"/>
                </a:moveTo>
                <a:cubicBezTo>
                  <a:pt x="1915716" y="117388"/>
                  <a:pt x="1909614" y="117834"/>
                  <a:pt x="1904256" y="117983"/>
                </a:cubicBezTo>
                <a:lnTo>
                  <a:pt x="1819424" y="117983"/>
                </a:lnTo>
                <a:cubicBezTo>
                  <a:pt x="1812429" y="117834"/>
                  <a:pt x="1804727" y="117388"/>
                  <a:pt x="1796318" y="116644"/>
                </a:cubicBezTo>
                <a:cubicBezTo>
                  <a:pt x="1813285" y="131899"/>
                  <a:pt x="1832112" y="145219"/>
                  <a:pt x="1852799" y="156604"/>
                </a:cubicBezTo>
                <a:lnTo>
                  <a:pt x="1852799" y="158725"/>
                </a:lnTo>
                <a:lnTo>
                  <a:pt x="1790179" y="158725"/>
                </a:lnTo>
                <a:cubicBezTo>
                  <a:pt x="1784226" y="158576"/>
                  <a:pt x="1778347" y="158092"/>
                  <a:pt x="1772543" y="157274"/>
                </a:cubicBezTo>
                <a:lnTo>
                  <a:pt x="1772543" y="171450"/>
                </a:lnTo>
                <a:cubicBezTo>
                  <a:pt x="1778347" y="170706"/>
                  <a:pt x="1784226" y="170259"/>
                  <a:pt x="1790179" y="170110"/>
                </a:cubicBezTo>
                <a:lnTo>
                  <a:pt x="1852799" y="170110"/>
                </a:lnTo>
                <a:lnTo>
                  <a:pt x="1852799" y="193662"/>
                </a:lnTo>
                <a:cubicBezTo>
                  <a:pt x="1852501" y="200508"/>
                  <a:pt x="1854808" y="205085"/>
                  <a:pt x="1859719" y="207392"/>
                </a:cubicBezTo>
                <a:cubicBezTo>
                  <a:pt x="1864258" y="209996"/>
                  <a:pt x="1874528" y="212191"/>
                  <a:pt x="1890527" y="213977"/>
                </a:cubicBezTo>
                <a:cubicBezTo>
                  <a:pt x="1892089" y="205643"/>
                  <a:pt x="1894471" y="199615"/>
                  <a:pt x="1897670" y="195895"/>
                </a:cubicBezTo>
                <a:cubicBezTo>
                  <a:pt x="1890155" y="196788"/>
                  <a:pt x="1884127" y="197234"/>
                  <a:pt x="1879588" y="197234"/>
                </a:cubicBezTo>
                <a:cubicBezTo>
                  <a:pt x="1876165" y="197234"/>
                  <a:pt x="1873560" y="196974"/>
                  <a:pt x="1871774" y="196453"/>
                </a:cubicBezTo>
                <a:cubicBezTo>
                  <a:pt x="1867533" y="195485"/>
                  <a:pt x="1865486" y="192732"/>
                  <a:pt x="1865635" y="188193"/>
                </a:cubicBezTo>
                <a:lnTo>
                  <a:pt x="1865635" y="170110"/>
                </a:lnTo>
                <a:lnTo>
                  <a:pt x="1919102" y="170110"/>
                </a:lnTo>
                <a:cubicBezTo>
                  <a:pt x="1924311" y="170259"/>
                  <a:pt x="1930413" y="170706"/>
                  <a:pt x="1937407" y="171450"/>
                </a:cubicBezTo>
                <a:lnTo>
                  <a:pt x="1937407" y="157274"/>
                </a:lnTo>
                <a:cubicBezTo>
                  <a:pt x="1930561" y="158092"/>
                  <a:pt x="1924459" y="158576"/>
                  <a:pt x="1919102" y="158725"/>
                </a:cubicBezTo>
                <a:lnTo>
                  <a:pt x="1865635" y="158725"/>
                </a:lnTo>
                <a:lnTo>
                  <a:pt x="1865635" y="149795"/>
                </a:lnTo>
                <a:cubicBezTo>
                  <a:pt x="1853580" y="143544"/>
                  <a:pt x="1842157" y="136773"/>
                  <a:pt x="1831367" y="129480"/>
                </a:cubicBezTo>
                <a:lnTo>
                  <a:pt x="1904256" y="129480"/>
                </a:lnTo>
                <a:cubicBezTo>
                  <a:pt x="1909614" y="129629"/>
                  <a:pt x="1915716" y="130076"/>
                  <a:pt x="1922562" y="130820"/>
                </a:cubicBezTo>
                <a:close/>
                <a:moveTo>
                  <a:pt x="629990" y="116197"/>
                </a:moveTo>
                <a:lnTo>
                  <a:pt x="613804" y="116197"/>
                </a:lnTo>
                <a:lnTo>
                  <a:pt x="613804" y="135508"/>
                </a:lnTo>
                <a:lnTo>
                  <a:pt x="629990" y="135508"/>
                </a:lnTo>
                <a:close/>
                <a:moveTo>
                  <a:pt x="1363415" y="116197"/>
                </a:moveTo>
                <a:lnTo>
                  <a:pt x="1347230" y="116197"/>
                </a:lnTo>
                <a:lnTo>
                  <a:pt x="1347230" y="135508"/>
                </a:lnTo>
                <a:lnTo>
                  <a:pt x="1363415" y="135508"/>
                </a:lnTo>
                <a:close/>
                <a:moveTo>
                  <a:pt x="206499" y="104700"/>
                </a:moveTo>
                <a:cubicBezTo>
                  <a:pt x="198388" y="105668"/>
                  <a:pt x="192063" y="106151"/>
                  <a:pt x="187524" y="106151"/>
                </a:cubicBezTo>
                <a:lnTo>
                  <a:pt x="22436" y="106151"/>
                </a:lnTo>
                <a:cubicBezTo>
                  <a:pt x="18343" y="106003"/>
                  <a:pt x="12390" y="105519"/>
                  <a:pt x="4576" y="104700"/>
                </a:cubicBezTo>
                <a:lnTo>
                  <a:pt x="4576" y="118876"/>
                </a:lnTo>
                <a:cubicBezTo>
                  <a:pt x="12241" y="118132"/>
                  <a:pt x="18194" y="117686"/>
                  <a:pt x="22436" y="117537"/>
                </a:cubicBezTo>
                <a:lnTo>
                  <a:pt x="97445" y="117537"/>
                </a:lnTo>
                <a:lnTo>
                  <a:pt x="97445" y="145219"/>
                </a:lnTo>
                <a:lnTo>
                  <a:pt x="49672" y="145219"/>
                </a:lnTo>
                <a:cubicBezTo>
                  <a:pt x="45504" y="145070"/>
                  <a:pt x="39626" y="144624"/>
                  <a:pt x="32035" y="143879"/>
                </a:cubicBezTo>
                <a:lnTo>
                  <a:pt x="32035" y="158055"/>
                </a:lnTo>
                <a:cubicBezTo>
                  <a:pt x="39477" y="157088"/>
                  <a:pt x="45356" y="156604"/>
                  <a:pt x="49672" y="156604"/>
                </a:cubicBezTo>
                <a:lnTo>
                  <a:pt x="97445" y="156604"/>
                </a:lnTo>
                <a:lnTo>
                  <a:pt x="97445" y="190425"/>
                </a:lnTo>
                <a:cubicBezTo>
                  <a:pt x="87102" y="191244"/>
                  <a:pt x="75865" y="191653"/>
                  <a:pt x="63736" y="191653"/>
                </a:cubicBezTo>
                <a:cubicBezTo>
                  <a:pt x="59643" y="191653"/>
                  <a:pt x="54471" y="191579"/>
                  <a:pt x="48220" y="191430"/>
                </a:cubicBezTo>
                <a:cubicBezTo>
                  <a:pt x="28575" y="190760"/>
                  <a:pt x="12502" y="189607"/>
                  <a:pt x="0" y="187970"/>
                </a:cubicBezTo>
                <a:cubicBezTo>
                  <a:pt x="3349" y="192360"/>
                  <a:pt x="5321" y="197830"/>
                  <a:pt x="5916" y="204378"/>
                </a:cubicBezTo>
                <a:cubicBezTo>
                  <a:pt x="21766" y="205048"/>
                  <a:pt x="37170" y="205383"/>
                  <a:pt x="52127" y="205383"/>
                </a:cubicBezTo>
                <a:cubicBezTo>
                  <a:pt x="61652" y="205383"/>
                  <a:pt x="69875" y="205271"/>
                  <a:pt x="76795" y="205048"/>
                </a:cubicBezTo>
                <a:cubicBezTo>
                  <a:pt x="112291" y="206313"/>
                  <a:pt x="140271" y="194220"/>
                  <a:pt x="160734" y="168771"/>
                </a:cubicBezTo>
                <a:cubicBezTo>
                  <a:pt x="170334" y="188119"/>
                  <a:pt x="180677" y="203262"/>
                  <a:pt x="191765" y="214201"/>
                </a:cubicBezTo>
                <a:cubicBezTo>
                  <a:pt x="196379" y="209513"/>
                  <a:pt x="201439" y="205420"/>
                  <a:pt x="206946" y="201922"/>
                </a:cubicBezTo>
                <a:cubicBezTo>
                  <a:pt x="188640" y="195672"/>
                  <a:pt x="173980" y="172417"/>
                  <a:pt x="162967" y="132159"/>
                </a:cubicBezTo>
                <a:lnTo>
                  <a:pt x="147005" y="137852"/>
                </a:lnTo>
                <a:cubicBezTo>
                  <a:pt x="145145" y="138447"/>
                  <a:pt x="144140" y="139061"/>
                  <a:pt x="143991" y="139694"/>
                </a:cubicBezTo>
                <a:cubicBezTo>
                  <a:pt x="143842" y="140326"/>
                  <a:pt x="144624" y="141089"/>
                  <a:pt x="146335" y="141982"/>
                </a:cubicBezTo>
                <a:cubicBezTo>
                  <a:pt x="150577" y="143842"/>
                  <a:pt x="153554" y="148419"/>
                  <a:pt x="155265" y="155711"/>
                </a:cubicBezTo>
                <a:cubicBezTo>
                  <a:pt x="143359" y="172752"/>
                  <a:pt x="128327" y="183654"/>
                  <a:pt x="110170" y="188416"/>
                </a:cubicBezTo>
                <a:lnTo>
                  <a:pt x="110170" y="117537"/>
                </a:lnTo>
                <a:lnTo>
                  <a:pt x="187524" y="117537"/>
                </a:lnTo>
                <a:cubicBezTo>
                  <a:pt x="192509" y="117686"/>
                  <a:pt x="198834" y="118132"/>
                  <a:pt x="206499" y="118876"/>
                </a:cubicBezTo>
                <a:close/>
                <a:moveTo>
                  <a:pt x="1112565" y="95101"/>
                </a:moveTo>
                <a:lnTo>
                  <a:pt x="1112565" y="111174"/>
                </a:lnTo>
                <a:lnTo>
                  <a:pt x="1070484" y="111174"/>
                </a:lnTo>
                <a:lnTo>
                  <a:pt x="1070484" y="95101"/>
                </a:lnTo>
                <a:close/>
                <a:moveTo>
                  <a:pt x="1162794" y="95101"/>
                </a:moveTo>
                <a:lnTo>
                  <a:pt x="1162794" y="111174"/>
                </a:lnTo>
                <a:lnTo>
                  <a:pt x="1125290" y="111174"/>
                </a:lnTo>
                <a:lnTo>
                  <a:pt x="1125290" y="95101"/>
                </a:lnTo>
                <a:close/>
                <a:moveTo>
                  <a:pt x="895499" y="92645"/>
                </a:moveTo>
                <a:cubicBezTo>
                  <a:pt x="891853" y="93538"/>
                  <a:pt x="885751" y="93985"/>
                  <a:pt x="877193" y="93985"/>
                </a:cubicBezTo>
                <a:lnTo>
                  <a:pt x="798612" y="93985"/>
                </a:lnTo>
                <a:cubicBezTo>
                  <a:pt x="789459" y="93985"/>
                  <a:pt x="781906" y="93538"/>
                  <a:pt x="775953" y="92645"/>
                </a:cubicBezTo>
                <a:cubicBezTo>
                  <a:pt x="779301" y="96143"/>
                  <a:pt x="785403" y="101315"/>
                  <a:pt x="794259" y="108161"/>
                </a:cubicBezTo>
                <a:cubicBezTo>
                  <a:pt x="796119" y="109723"/>
                  <a:pt x="799096" y="112105"/>
                  <a:pt x="803188" y="115304"/>
                </a:cubicBezTo>
                <a:cubicBezTo>
                  <a:pt x="814127" y="123936"/>
                  <a:pt x="822052" y="130262"/>
                  <a:pt x="826964" y="134280"/>
                </a:cubicBezTo>
                <a:lnTo>
                  <a:pt x="826964" y="139526"/>
                </a:lnTo>
                <a:lnTo>
                  <a:pt x="755414" y="139526"/>
                </a:lnTo>
                <a:cubicBezTo>
                  <a:pt x="747303" y="139526"/>
                  <a:pt x="741052" y="139042"/>
                  <a:pt x="736662" y="138075"/>
                </a:cubicBezTo>
                <a:lnTo>
                  <a:pt x="736662" y="152251"/>
                </a:lnTo>
                <a:cubicBezTo>
                  <a:pt x="741797" y="151358"/>
                  <a:pt x="747899" y="150911"/>
                  <a:pt x="754968" y="150911"/>
                </a:cubicBezTo>
                <a:lnTo>
                  <a:pt x="826964" y="150911"/>
                </a:lnTo>
                <a:lnTo>
                  <a:pt x="826964" y="192769"/>
                </a:lnTo>
                <a:cubicBezTo>
                  <a:pt x="826815" y="200508"/>
                  <a:pt x="829233" y="205755"/>
                  <a:pt x="834219" y="208508"/>
                </a:cubicBezTo>
                <a:cubicBezTo>
                  <a:pt x="838833" y="211410"/>
                  <a:pt x="849064" y="213791"/>
                  <a:pt x="864915" y="215652"/>
                </a:cubicBezTo>
                <a:cubicBezTo>
                  <a:pt x="865808" y="209550"/>
                  <a:pt x="868301" y="203522"/>
                  <a:pt x="872393" y="197569"/>
                </a:cubicBezTo>
                <a:cubicBezTo>
                  <a:pt x="864506" y="198834"/>
                  <a:pt x="858180" y="199467"/>
                  <a:pt x="853418" y="199467"/>
                </a:cubicBezTo>
                <a:cubicBezTo>
                  <a:pt x="850367" y="199467"/>
                  <a:pt x="847948" y="199206"/>
                  <a:pt x="846162" y="198685"/>
                </a:cubicBezTo>
                <a:cubicBezTo>
                  <a:pt x="841549" y="197644"/>
                  <a:pt x="839391" y="194146"/>
                  <a:pt x="839688" y="188193"/>
                </a:cubicBezTo>
                <a:lnTo>
                  <a:pt x="839688" y="150911"/>
                </a:lnTo>
                <a:lnTo>
                  <a:pt x="919051" y="150911"/>
                </a:lnTo>
                <a:cubicBezTo>
                  <a:pt x="927311" y="150911"/>
                  <a:pt x="933413" y="151358"/>
                  <a:pt x="937357" y="152251"/>
                </a:cubicBezTo>
                <a:lnTo>
                  <a:pt x="937357" y="138075"/>
                </a:lnTo>
                <a:cubicBezTo>
                  <a:pt x="932966" y="139042"/>
                  <a:pt x="926864" y="139526"/>
                  <a:pt x="919051" y="139526"/>
                </a:cubicBezTo>
                <a:lnTo>
                  <a:pt x="840470" y="139526"/>
                </a:lnTo>
                <a:cubicBezTo>
                  <a:pt x="840470" y="134764"/>
                  <a:pt x="840693" y="131006"/>
                  <a:pt x="841140" y="128252"/>
                </a:cubicBezTo>
                <a:cubicBezTo>
                  <a:pt x="829233" y="120513"/>
                  <a:pt x="819224" y="112886"/>
                  <a:pt x="811113" y="105370"/>
                </a:cubicBezTo>
                <a:lnTo>
                  <a:pt x="877193" y="105370"/>
                </a:lnTo>
                <a:cubicBezTo>
                  <a:pt x="885602" y="105370"/>
                  <a:pt x="891704" y="105854"/>
                  <a:pt x="895499" y="106821"/>
                </a:cubicBezTo>
                <a:close/>
                <a:moveTo>
                  <a:pt x="476920" y="80479"/>
                </a:moveTo>
                <a:cubicBezTo>
                  <a:pt x="464269" y="90227"/>
                  <a:pt x="452103" y="100384"/>
                  <a:pt x="440420" y="110951"/>
                </a:cubicBezTo>
                <a:lnTo>
                  <a:pt x="449796" y="123453"/>
                </a:lnTo>
                <a:cubicBezTo>
                  <a:pt x="460140" y="112216"/>
                  <a:pt x="472529" y="101501"/>
                  <a:pt x="486966" y="91306"/>
                </a:cubicBezTo>
                <a:close/>
                <a:moveTo>
                  <a:pt x="1903810" y="79362"/>
                </a:moveTo>
                <a:lnTo>
                  <a:pt x="1903810" y="94208"/>
                </a:lnTo>
                <a:lnTo>
                  <a:pt x="1813508" y="94208"/>
                </a:lnTo>
                <a:lnTo>
                  <a:pt x="1813508" y="79362"/>
                </a:lnTo>
                <a:close/>
                <a:moveTo>
                  <a:pt x="1112565" y="66526"/>
                </a:moveTo>
                <a:lnTo>
                  <a:pt x="1112565" y="83716"/>
                </a:lnTo>
                <a:lnTo>
                  <a:pt x="1070484" y="83716"/>
                </a:lnTo>
                <a:lnTo>
                  <a:pt x="1070484" y="66526"/>
                </a:lnTo>
                <a:close/>
                <a:moveTo>
                  <a:pt x="1162794" y="66526"/>
                </a:moveTo>
                <a:lnTo>
                  <a:pt x="1162794" y="83716"/>
                </a:lnTo>
                <a:lnTo>
                  <a:pt x="1125290" y="83716"/>
                </a:lnTo>
                <a:lnTo>
                  <a:pt x="1125290" y="66526"/>
                </a:lnTo>
                <a:close/>
                <a:moveTo>
                  <a:pt x="1516522" y="64517"/>
                </a:moveTo>
                <a:lnTo>
                  <a:pt x="1516522" y="95324"/>
                </a:lnTo>
                <a:lnTo>
                  <a:pt x="1492188" y="95324"/>
                </a:lnTo>
                <a:lnTo>
                  <a:pt x="1492188" y="64517"/>
                </a:lnTo>
                <a:close/>
                <a:moveTo>
                  <a:pt x="1550789" y="64517"/>
                </a:moveTo>
                <a:lnTo>
                  <a:pt x="1550789" y="95324"/>
                </a:lnTo>
                <a:lnTo>
                  <a:pt x="1528800" y="95324"/>
                </a:lnTo>
                <a:lnTo>
                  <a:pt x="1528800" y="64517"/>
                </a:lnTo>
                <a:close/>
                <a:moveTo>
                  <a:pt x="1586173" y="64517"/>
                </a:moveTo>
                <a:lnTo>
                  <a:pt x="1586173" y="95324"/>
                </a:lnTo>
                <a:lnTo>
                  <a:pt x="1563068" y="95324"/>
                </a:lnTo>
                <a:lnTo>
                  <a:pt x="1563068" y="64517"/>
                </a:lnTo>
                <a:close/>
                <a:moveTo>
                  <a:pt x="153591" y="56034"/>
                </a:moveTo>
                <a:lnTo>
                  <a:pt x="153591" y="78916"/>
                </a:lnTo>
                <a:lnTo>
                  <a:pt x="54471" y="78916"/>
                </a:lnTo>
                <a:lnTo>
                  <a:pt x="54471" y="56034"/>
                </a:lnTo>
                <a:close/>
                <a:moveTo>
                  <a:pt x="1903810" y="54471"/>
                </a:moveTo>
                <a:lnTo>
                  <a:pt x="1903810" y="68423"/>
                </a:lnTo>
                <a:lnTo>
                  <a:pt x="1813508" y="68423"/>
                </a:lnTo>
                <a:lnTo>
                  <a:pt x="1813508" y="54471"/>
                </a:lnTo>
                <a:close/>
                <a:moveTo>
                  <a:pt x="1622562" y="52350"/>
                </a:moveTo>
                <a:lnTo>
                  <a:pt x="1608832" y="61057"/>
                </a:lnTo>
                <a:cubicBezTo>
                  <a:pt x="1607642" y="61801"/>
                  <a:pt x="1607121" y="62526"/>
                  <a:pt x="1607270" y="63233"/>
                </a:cubicBezTo>
                <a:cubicBezTo>
                  <a:pt x="1607418" y="63940"/>
                  <a:pt x="1608162" y="64591"/>
                  <a:pt x="1609502" y="65186"/>
                </a:cubicBezTo>
                <a:cubicBezTo>
                  <a:pt x="1612404" y="66526"/>
                  <a:pt x="1614860" y="68721"/>
                  <a:pt x="1616869" y="71772"/>
                </a:cubicBezTo>
                <a:cubicBezTo>
                  <a:pt x="1618506" y="74228"/>
                  <a:pt x="1621557" y="78432"/>
                  <a:pt x="1626022" y="84385"/>
                </a:cubicBezTo>
                <a:cubicBezTo>
                  <a:pt x="1628254" y="87585"/>
                  <a:pt x="1630077" y="90115"/>
                  <a:pt x="1631491" y="91976"/>
                </a:cubicBezTo>
                <a:lnTo>
                  <a:pt x="1631491" y="193216"/>
                </a:lnTo>
                <a:cubicBezTo>
                  <a:pt x="1631491" y="198053"/>
                  <a:pt x="1631008" y="204229"/>
                  <a:pt x="1630040" y="211745"/>
                </a:cubicBezTo>
                <a:lnTo>
                  <a:pt x="1645221" y="211745"/>
                </a:lnTo>
                <a:cubicBezTo>
                  <a:pt x="1644253" y="203931"/>
                  <a:pt x="1643770" y="197755"/>
                  <a:pt x="1643770" y="193216"/>
                </a:cubicBezTo>
                <a:lnTo>
                  <a:pt x="1643770" y="106151"/>
                </a:lnTo>
                <a:cubicBezTo>
                  <a:pt x="1648830" y="111732"/>
                  <a:pt x="1655229" y="118355"/>
                  <a:pt x="1662968" y="126020"/>
                </a:cubicBezTo>
                <a:cubicBezTo>
                  <a:pt x="1666168" y="122076"/>
                  <a:pt x="1670521" y="118727"/>
                  <a:pt x="1676028" y="115974"/>
                </a:cubicBezTo>
                <a:cubicBezTo>
                  <a:pt x="1651769" y="99008"/>
                  <a:pt x="1633947" y="77800"/>
                  <a:pt x="1622562" y="52350"/>
                </a:cubicBezTo>
                <a:close/>
                <a:moveTo>
                  <a:pt x="1917985" y="42081"/>
                </a:moveTo>
                <a:cubicBezTo>
                  <a:pt x="1910321" y="42825"/>
                  <a:pt x="1903772" y="43272"/>
                  <a:pt x="1898340" y="43420"/>
                </a:cubicBezTo>
                <a:lnTo>
                  <a:pt x="1818531" y="43420"/>
                </a:lnTo>
                <a:cubicBezTo>
                  <a:pt x="1812131" y="43272"/>
                  <a:pt x="1805732" y="42825"/>
                  <a:pt x="1799332" y="42081"/>
                </a:cubicBezTo>
                <a:cubicBezTo>
                  <a:pt x="1800076" y="49374"/>
                  <a:pt x="1800523" y="55475"/>
                  <a:pt x="1800672" y="60387"/>
                </a:cubicBezTo>
                <a:lnTo>
                  <a:pt x="1800672" y="87846"/>
                </a:lnTo>
                <a:cubicBezTo>
                  <a:pt x="1800523" y="93948"/>
                  <a:pt x="1800076" y="100198"/>
                  <a:pt x="1799332" y="106598"/>
                </a:cubicBezTo>
                <a:cubicBezTo>
                  <a:pt x="1806476" y="105779"/>
                  <a:pt x="1813024" y="105296"/>
                  <a:pt x="1818977" y="105147"/>
                </a:cubicBezTo>
                <a:lnTo>
                  <a:pt x="1897894" y="105147"/>
                </a:lnTo>
                <a:cubicBezTo>
                  <a:pt x="1903847" y="105296"/>
                  <a:pt x="1910544" y="105779"/>
                  <a:pt x="1917985" y="106598"/>
                </a:cubicBezTo>
                <a:cubicBezTo>
                  <a:pt x="1917241" y="99380"/>
                  <a:pt x="1916795" y="92980"/>
                  <a:pt x="1916646" y="87399"/>
                </a:cubicBezTo>
                <a:lnTo>
                  <a:pt x="1916646" y="61057"/>
                </a:lnTo>
                <a:cubicBezTo>
                  <a:pt x="1916795" y="55401"/>
                  <a:pt x="1917241" y="49076"/>
                  <a:pt x="1917985" y="42081"/>
                </a:cubicBezTo>
                <a:close/>
                <a:moveTo>
                  <a:pt x="153591" y="23998"/>
                </a:moveTo>
                <a:lnTo>
                  <a:pt x="153591" y="45095"/>
                </a:lnTo>
                <a:lnTo>
                  <a:pt x="54471" y="45095"/>
                </a:lnTo>
                <a:lnTo>
                  <a:pt x="54471" y="23998"/>
                </a:lnTo>
                <a:close/>
                <a:moveTo>
                  <a:pt x="1954597" y="16966"/>
                </a:moveTo>
                <a:cubicBezTo>
                  <a:pt x="1946635" y="17710"/>
                  <a:pt x="1939528" y="18157"/>
                  <a:pt x="1933277" y="18306"/>
                </a:cubicBezTo>
                <a:lnTo>
                  <a:pt x="1797323" y="18306"/>
                </a:lnTo>
                <a:cubicBezTo>
                  <a:pt x="1791519" y="18157"/>
                  <a:pt x="1785268" y="17710"/>
                  <a:pt x="1778571" y="16966"/>
                </a:cubicBezTo>
                <a:lnTo>
                  <a:pt x="1778571" y="31142"/>
                </a:lnTo>
                <a:cubicBezTo>
                  <a:pt x="1785268" y="30398"/>
                  <a:pt x="1791519" y="29951"/>
                  <a:pt x="1797323" y="29803"/>
                </a:cubicBezTo>
                <a:lnTo>
                  <a:pt x="1940421" y="29803"/>
                </a:lnTo>
                <a:lnTo>
                  <a:pt x="1940421" y="93985"/>
                </a:lnTo>
                <a:cubicBezTo>
                  <a:pt x="1939752" y="143693"/>
                  <a:pt x="1947825" y="181421"/>
                  <a:pt x="1964643" y="207169"/>
                </a:cubicBezTo>
                <a:cubicBezTo>
                  <a:pt x="1971936" y="204415"/>
                  <a:pt x="1978261" y="202592"/>
                  <a:pt x="1983619" y="201699"/>
                </a:cubicBezTo>
                <a:cubicBezTo>
                  <a:pt x="1962262" y="184286"/>
                  <a:pt x="1952104" y="148381"/>
                  <a:pt x="1953146" y="93985"/>
                </a:cubicBezTo>
                <a:lnTo>
                  <a:pt x="1953146" y="37281"/>
                </a:lnTo>
                <a:cubicBezTo>
                  <a:pt x="1953295" y="30882"/>
                  <a:pt x="1953779" y="24110"/>
                  <a:pt x="1954597" y="16966"/>
                </a:cubicBezTo>
                <a:close/>
                <a:moveTo>
                  <a:pt x="167767" y="11720"/>
                </a:moveTo>
                <a:cubicBezTo>
                  <a:pt x="158986" y="12464"/>
                  <a:pt x="151619" y="12911"/>
                  <a:pt x="145666" y="13059"/>
                </a:cubicBezTo>
                <a:lnTo>
                  <a:pt x="62843" y="13059"/>
                </a:lnTo>
                <a:cubicBezTo>
                  <a:pt x="57857" y="13059"/>
                  <a:pt x="50341" y="12613"/>
                  <a:pt x="40295" y="11720"/>
                </a:cubicBezTo>
                <a:cubicBezTo>
                  <a:pt x="41040" y="20426"/>
                  <a:pt x="41486" y="27273"/>
                  <a:pt x="41635" y="32258"/>
                </a:cubicBezTo>
                <a:lnTo>
                  <a:pt x="41635" y="71772"/>
                </a:lnTo>
                <a:cubicBezTo>
                  <a:pt x="41486" y="75790"/>
                  <a:pt x="41040" y="82302"/>
                  <a:pt x="40295" y="91306"/>
                </a:cubicBezTo>
                <a:cubicBezTo>
                  <a:pt x="49895" y="90338"/>
                  <a:pt x="57262" y="89855"/>
                  <a:pt x="62396" y="89855"/>
                </a:cubicBezTo>
                <a:lnTo>
                  <a:pt x="143545" y="89855"/>
                </a:lnTo>
                <a:cubicBezTo>
                  <a:pt x="149498" y="89855"/>
                  <a:pt x="157572" y="90338"/>
                  <a:pt x="167767" y="91306"/>
                </a:cubicBezTo>
                <a:cubicBezTo>
                  <a:pt x="167022" y="82302"/>
                  <a:pt x="166576" y="75418"/>
                  <a:pt x="166427" y="70656"/>
                </a:cubicBezTo>
                <a:lnTo>
                  <a:pt x="166427" y="32482"/>
                </a:lnTo>
                <a:cubicBezTo>
                  <a:pt x="166576" y="26528"/>
                  <a:pt x="167022" y="19608"/>
                  <a:pt x="167767" y="11720"/>
                </a:cubicBezTo>
                <a:close/>
                <a:moveTo>
                  <a:pt x="901638" y="8260"/>
                </a:moveTo>
                <a:cubicBezTo>
                  <a:pt x="887648" y="21357"/>
                  <a:pt x="875854" y="33337"/>
                  <a:pt x="866254" y="44202"/>
                </a:cubicBezTo>
                <a:lnTo>
                  <a:pt x="877640" y="54471"/>
                </a:lnTo>
                <a:cubicBezTo>
                  <a:pt x="887611" y="41523"/>
                  <a:pt x="899145" y="29468"/>
                  <a:pt x="912242" y="18306"/>
                </a:cubicBezTo>
                <a:close/>
                <a:moveTo>
                  <a:pt x="1220391" y="5246"/>
                </a:moveTo>
                <a:lnTo>
                  <a:pt x="1202643" y="7590"/>
                </a:lnTo>
                <a:cubicBezTo>
                  <a:pt x="1201229" y="7739"/>
                  <a:pt x="1200597" y="8185"/>
                  <a:pt x="1200745" y="8929"/>
                </a:cubicBezTo>
                <a:cubicBezTo>
                  <a:pt x="1200745" y="9897"/>
                  <a:pt x="1201452" y="10976"/>
                  <a:pt x="1202866" y="12166"/>
                </a:cubicBezTo>
                <a:cubicBezTo>
                  <a:pt x="1205099" y="14473"/>
                  <a:pt x="1206215" y="19571"/>
                  <a:pt x="1206215" y="27459"/>
                </a:cubicBezTo>
                <a:lnTo>
                  <a:pt x="1206215" y="71772"/>
                </a:lnTo>
                <a:lnTo>
                  <a:pt x="1199406" y="71772"/>
                </a:lnTo>
                <a:cubicBezTo>
                  <a:pt x="1194495" y="71772"/>
                  <a:pt x="1188914" y="71326"/>
                  <a:pt x="1182663" y="70433"/>
                </a:cubicBezTo>
                <a:lnTo>
                  <a:pt x="1182663" y="84609"/>
                </a:lnTo>
                <a:cubicBezTo>
                  <a:pt x="1189137" y="83716"/>
                  <a:pt x="1194644" y="83269"/>
                  <a:pt x="1199183" y="83269"/>
                </a:cubicBezTo>
                <a:lnTo>
                  <a:pt x="1206215" y="83269"/>
                </a:lnTo>
                <a:lnTo>
                  <a:pt x="1206215" y="193216"/>
                </a:lnTo>
                <a:cubicBezTo>
                  <a:pt x="1206066" y="199764"/>
                  <a:pt x="1205620" y="206610"/>
                  <a:pt x="1204875" y="213754"/>
                </a:cubicBezTo>
                <a:lnTo>
                  <a:pt x="1220391" y="213754"/>
                </a:lnTo>
                <a:cubicBezTo>
                  <a:pt x="1219498" y="206313"/>
                  <a:pt x="1219051" y="199467"/>
                  <a:pt x="1219051" y="193216"/>
                </a:cubicBezTo>
                <a:lnTo>
                  <a:pt x="1219051" y="83269"/>
                </a:lnTo>
                <a:lnTo>
                  <a:pt x="1231664" y="83269"/>
                </a:lnTo>
                <a:cubicBezTo>
                  <a:pt x="1235906" y="83269"/>
                  <a:pt x="1241599" y="83716"/>
                  <a:pt x="1248743" y="84609"/>
                </a:cubicBezTo>
                <a:lnTo>
                  <a:pt x="1248743" y="70433"/>
                </a:lnTo>
                <a:cubicBezTo>
                  <a:pt x="1242789" y="71177"/>
                  <a:pt x="1237097" y="71623"/>
                  <a:pt x="1231664" y="71772"/>
                </a:cubicBezTo>
                <a:lnTo>
                  <a:pt x="1219051" y="71772"/>
                </a:lnTo>
                <a:lnTo>
                  <a:pt x="1219051" y="25673"/>
                </a:lnTo>
                <a:cubicBezTo>
                  <a:pt x="1219200" y="19124"/>
                  <a:pt x="1219647" y="12315"/>
                  <a:pt x="1220391" y="5246"/>
                </a:cubicBezTo>
                <a:close/>
                <a:moveTo>
                  <a:pt x="369317" y="4353"/>
                </a:moveTo>
                <a:cubicBezTo>
                  <a:pt x="357857" y="12315"/>
                  <a:pt x="347551" y="20315"/>
                  <a:pt x="338398" y="28352"/>
                </a:cubicBezTo>
                <a:lnTo>
                  <a:pt x="347998" y="39625"/>
                </a:lnTo>
                <a:cubicBezTo>
                  <a:pt x="357299" y="30472"/>
                  <a:pt x="367457" y="22324"/>
                  <a:pt x="378470" y="15180"/>
                </a:cubicBezTo>
                <a:close/>
                <a:moveTo>
                  <a:pt x="1089906" y="2567"/>
                </a:moveTo>
                <a:cubicBezTo>
                  <a:pt x="1081348" y="7925"/>
                  <a:pt x="1073721" y="13022"/>
                  <a:pt x="1067023" y="17859"/>
                </a:cubicBezTo>
                <a:lnTo>
                  <a:pt x="1073274" y="28798"/>
                </a:lnTo>
                <a:lnTo>
                  <a:pt x="1063340" y="28798"/>
                </a:lnTo>
                <a:cubicBezTo>
                  <a:pt x="1057908" y="28798"/>
                  <a:pt x="1051917" y="28352"/>
                  <a:pt x="1045369" y="27459"/>
                </a:cubicBezTo>
                <a:lnTo>
                  <a:pt x="1045369" y="41634"/>
                </a:lnTo>
                <a:cubicBezTo>
                  <a:pt x="1051620" y="40741"/>
                  <a:pt x="1057610" y="40295"/>
                  <a:pt x="1063340" y="40295"/>
                </a:cubicBezTo>
                <a:lnTo>
                  <a:pt x="1112565" y="40295"/>
                </a:lnTo>
                <a:lnTo>
                  <a:pt x="1112565" y="55141"/>
                </a:lnTo>
                <a:lnTo>
                  <a:pt x="1074614" y="55141"/>
                </a:lnTo>
                <a:cubicBezTo>
                  <a:pt x="1069107" y="55141"/>
                  <a:pt x="1063005" y="54694"/>
                  <a:pt x="1056308" y="53801"/>
                </a:cubicBezTo>
                <a:cubicBezTo>
                  <a:pt x="1057052" y="60201"/>
                  <a:pt x="1057498" y="66191"/>
                  <a:pt x="1057647" y="71772"/>
                </a:cubicBezTo>
                <a:lnTo>
                  <a:pt x="1057647" y="121220"/>
                </a:lnTo>
                <a:cubicBezTo>
                  <a:pt x="1057647" y="126057"/>
                  <a:pt x="1057201" y="131675"/>
                  <a:pt x="1056308" y="138075"/>
                </a:cubicBezTo>
                <a:lnTo>
                  <a:pt x="1069144" y="138075"/>
                </a:lnTo>
                <a:cubicBezTo>
                  <a:pt x="1068995" y="139638"/>
                  <a:pt x="1069963" y="140791"/>
                  <a:pt x="1072046" y="141535"/>
                </a:cubicBezTo>
                <a:cubicBezTo>
                  <a:pt x="1073014" y="142131"/>
                  <a:pt x="1073423" y="144661"/>
                  <a:pt x="1073274" y="149126"/>
                </a:cubicBezTo>
                <a:lnTo>
                  <a:pt x="1055415" y="149126"/>
                </a:lnTo>
                <a:cubicBezTo>
                  <a:pt x="1050057" y="149126"/>
                  <a:pt x="1044178" y="148642"/>
                  <a:pt x="1037779" y="147674"/>
                </a:cubicBezTo>
                <a:lnTo>
                  <a:pt x="1037779" y="161850"/>
                </a:lnTo>
                <a:cubicBezTo>
                  <a:pt x="1044029" y="161106"/>
                  <a:pt x="1049908" y="160660"/>
                  <a:pt x="1055415" y="160511"/>
                </a:cubicBezTo>
                <a:lnTo>
                  <a:pt x="1073274" y="160511"/>
                </a:lnTo>
                <a:lnTo>
                  <a:pt x="1073274" y="187300"/>
                </a:lnTo>
                <a:cubicBezTo>
                  <a:pt x="1072753" y="198983"/>
                  <a:pt x="1074576" y="205978"/>
                  <a:pt x="1078744" y="208285"/>
                </a:cubicBezTo>
                <a:cubicBezTo>
                  <a:pt x="1081795" y="211336"/>
                  <a:pt x="1091989" y="213531"/>
                  <a:pt x="1109328" y="214870"/>
                </a:cubicBezTo>
                <a:cubicBezTo>
                  <a:pt x="1110890" y="208694"/>
                  <a:pt x="1113346" y="202629"/>
                  <a:pt x="1116695" y="196676"/>
                </a:cubicBezTo>
                <a:cubicBezTo>
                  <a:pt x="1107988" y="198090"/>
                  <a:pt x="1101440" y="198797"/>
                  <a:pt x="1097050" y="198797"/>
                </a:cubicBezTo>
                <a:cubicBezTo>
                  <a:pt x="1094891" y="198797"/>
                  <a:pt x="1093106" y="198611"/>
                  <a:pt x="1091692" y="198239"/>
                </a:cubicBezTo>
                <a:cubicBezTo>
                  <a:pt x="1087599" y="197346"/>
                  <a:pt x="1085701" y="193997"/>
                  <a:pt x="1085999" y="188193"/>
                </a:cubicBezTo>
                <a:lnTo>
                  <a:pt x="1085999" y="160511"/>
                </a:lnTo>
                <a:lnTo>
                  <a:pt x="1172617" y="160511"/>
                </a:lnTo>
                <a:cubicBezTo>
                  <a:pt x="1178124" y="160511"/>
                  <a:pt x="1184151" y="160957"/>
                  <a:pt x="1190700" y="161850"/>
                </a:cubicBezTo>
                <a:lnTo>
                  <a:pt x="1190700" y="147674"/>
                </a:lnTo>
                <a:cubicBezTo>
                  <a:pt x="1184151" y="148642"/>
                  <a:pt x="1178124" y="149126"/>
                  <a:pt x="1172617" y="149126"/>
                </a:cubicBezTo>
                <a:lnTo>
                  <a:pt x="1085999" y="149126"/>
                </a:lnTo>
                <a:cubicBezTo>
                  <a:pt x="1086148" y="143470"/>
                  <a:pt x="1086594" y="138336"/>
                  <a:pt x="1087338" y="133722"/>
                </a:cubicBezTo>
                <a:lnTo>
                  <a:pt x="1072493" y="136066"/>
                </a:lnTo>
                <a:cubicBezTo>
                  <a:pt x="1071600" y="131155"/>
                  <a:pt x="1071153" y="126652"/>
                  <a:pt x="1071153" y="122560"/>
                </a:cubicBezTo>
                <a:lnTo>
                  <a:pt x="1112565" y="122560"/>
                </a:lnTo>
                <a:cubicBezTo>
                  <a:pt x="1112565" y="126057"/>
                  <a:pt x="1112081" y="130708"/>
                  <a:pt x="1111114" y="136512"/>
                </a:cubicBezTo>
                <a:lnTo>
                  <a:pt x="1126741" y="136512"/>
                </a:lnTo>
                <a:cubicBezTo>
                  <a:pt x="1125773" y="131155"/>
                  <a:pt x="1125290" y="126504"/>
                  <a:pt x="1125290" y="122560"/>
                </a:cubicBezTo>
                <a:lnTo>
                  <a:pt x="1162794" y="122560"/>
                </a:lnTo>
                <a:cubicBezTo>
                  <a:pt x="1162645" y="128215"/>
                  <a:pt x="1162199" y="134168"/>
                  <a:pt x="1161455" y="140419"/>
                </a:cubicBezTo>
                <a:lnTo>
                  <a:pt x="1176970" y="140419"/>
                </a:lnTo>
                <a:cubicBezTo>
                  <a:pt x="1176077" y="133127"/>
                  <a:pt x="1175631" y="127248"/>
                  <a:pt x="1175631" y="122783"/>
                </a:cubicBezTo>
                <a:lnTo>
                  <a:pt x="1175631" y="73000"/>
                </a:lnTo>
                <a:cubicBezTo>
                  <a:pt x="1175631" y="67642"/>
                  <a:pt x="1176077" y="61243"/>
                  <a:pt x="1176970" y="53801"/>
                </a:cubicBezTo>
                <a:cubicBezTo>
                  <a:pt x="1170273" y="54694"/>
                  <a:pt x="1163948" y="55141"/>
                  <a:pt x="1157995" y="55141"/>
                </a:cubicBezTo>
                <a:lnTo>
                  <a:pt x="1125290" y="55141"/>
                </a:lnTo>
                <a:lnTo>
                  <a:pt x="1125290" y="40295"/>
                </a:lnTo>
                <a:lnTo>
                  <a:pt x="1169715" y="40295"/>
                </a:lnTo>
                <a:cubicBezTo>
                  <a:pt x="1174998" y="40295"/>
                  <a:pt x="1181323" y="40741"/>
                  <a:pt x="1188690" y="41634"/>
                </a:cubicBezTo>
                <a:lnTo>
                  <a:pt x="1188690" y="27459"/>
                </a:lnTo>
                <a:cubicBezTo>
                  <a:pt x="1181844" y="28203"/>
                  <a:pt x="1175519" y="28649"/>
                  <a:pt x="1169715" y="28798"/>
                </a:cubicBezTo>
                <a:lnTo>
                  <a:pt x="1125290" y="28798"/>
                </a:lnTo>
                <a:lnTo>
                  <a:pt x="1125290" y="23998"/>
                </a:lnTo>
                <a:cubicBezTo>
                  <a:pt x="1125438" y="17748"/>
                  <a:pt x="1125922" y="10976"/>
                  <a:pt x="1126741" y="3683"/>
                </a:cubicBezTo>
                <a:lnTo>
                  <a:pt x="1109328" y="6027"/>
                </a:lnTo>
                <a:cubicBezTo>
                  <a:pt x="1107988" y="6176"/>
                  <a:pt x="1107319" y="6697"/>
                  <a:pt x="1107319" y="7590"/>
                </a:cubicBezTo>
                <a:cubicBezTo>
                  <a:pt x="1107319" y="8334"/>
                  <a:pt x="1107988" y="9339"/>
                  <a:pt x="1109328" y="10604"/>
                </a:cubicBezTo>
                <a:cubicBezTo>
                  <a:pt x="1111337" y="12836"/>
                  <a:pt x="1112416" y="17710"/>
                  <a:pt x="1112565" y="25226"/>
                </a:cubicBezTo>
                <a:lnTo>
                  <a:pt x="1112565" y="28798"/>
                </a:lnTo>
                <a:lnTo>
                  <a:pt x="1077293" y="28798"/>
                </a:lnTo>
                <a:cubicBezTo>
                  <a:pt x="1082948" y="24408"/>
                  <a:pt x="1090352" y="19533"/>
                  <a:pt x="1099505" y="14176"/>
                </a:cubicBezTo>
                <a:close/>
                <a:moveTo>
                  <a:pt x="780306" y="2344"/>
                </a:moveTo>
                <a:lnTo>
                  <a:pt x="763563" y="10827"/>
                </a:lnTo>
                <a:cubicBezTo>
                  <a:pt x="761330" y="12018"/>
                  <a:pt x="760288" y="12762"/>
                  <a:pt x="760437" y="13059"/>
                </a:cubicBezTo>
                <a:cubicBezTo>
                  <a:pt x="760288" y="13357"/>
                  <a:pt x="761591" y="13804"/>
                  <a:pt x="764344" y="14399"/>
                </a:cubicBezTo>
                <a:cubicBezTo>
                  <a:pt x="768288" y="15813"/>
                  <a:pt x="771488" y="18492"/>
                  <a:pt x="773944" y="22436"/>
                </a:cubicBezTo>
                <a:cubicBezTo>
                  <a:pt x="779227" y="32184"/>
                  <a:pt x="787003" y="44760"/>
                  <a:pt x="797272" y="60164"/>
                </a:cubicBezTo>
                <a:lnTo>
                  <a:pt x="763116" y="60164"/>
                </a:lnTo>
                <a:cubicBezTo>
                  <a:pt x="754484" y="60164"/>
                  <a:pt x="748159" y="59717"/>
                  <a:pt x="744141" y="58824"/>
                </a:cubicBezTo>
                <a:cubicBezTo>
                  <a:pt x="745108" y="63512"/>
                  <a:pt x="745592" y="69503"/>
                  <a:pt x="745592" y="76795"/>
                </a:cubicBezTo>
                <a:lnTo>
                  <a:pt x="745592" y="83716"/>
                </a:lnTo>
                <a:cubicBezTo>
                  <a:pt x="745592" y="91603"/>
                  <a:pt x="745108" y="97333"/>
                  <a:pt x="744141" y="100905"/>
                </a:cubicBezTo>
                <a:lnTo>
                  <a:pt x="759768" y="100905"/>
                </a:lnTo>
                <a:cubicBezTo>
                  <a:pt x="758800" y="96738"/>
                  <a:pt x="758317" y="90934"/>
                  <a:pt x="758317" y="83492"/>
                </a:cubicBezTo>
                <a:lnTo>
                  <a:pt x="758317" y="71549"/>
                </a:lnTo>
                <a:lnTo>
                  <a:pt x="913805" y="71549"/>
                </a:lnTo>
                <a:lnTo>
                  <a:pt x="913805" y="85055"/>
                </a:lnTo>
                <a:cubicBezTo>
                  <a:pt x="913805" y="93464"/>
                  <a:pt x="913358" y="99789"/>
                  <a:pt x="912465" y="104031"/>
                </a:cubicBezTo>
                <a:lnTo>
                  <a:pt x="927981" y="104031"/>
                </a:lnTo>
                <a:cubicBezTo>
                  <a:pt x="927088" y="98524"/>
                  <a:pt x="926641" y="92199"/>
                  <a:pt x="926641" y="85055"/>
                </a:cubicBezTo>
                <a:lnTo>
                  <a:pt x="926641" y="76795"/>
                </a:lnTo>
                <a:cubicBezTo>
                  <a:pt x="926641" y="68907"/>
                  <a:pt x="927088" y="62917"/>
                  <a:pt x="927981" y="58824"/>
                </a:cubicBezTo>
                <a:cubicBezTo>
                  <a:pt x="923069" y="59717"/>
                  <a:pt x="916595" y="60164"/>
                  <a:pt x="908559" y="60164"/>
                </a:cubicBezTo>
                <a:lnTo>
                  <a:pt x="811672" y="60164"/>
                </a:lnTo>
                <a:cubicBezTo>
                  <a:pt x="793961" y="33002"/>
                  <a:pt x="783506" y="13729"/>
                  <a:pt x="780306" y="2344"/>
                </a:cubicBezTo>
                <a:close/>
                <a:moveTo>
                  <a:pt x="415863" y="1674"/>
                </a:moveTo>
                <a:lnTo>
                  <a:pt x="398115" y="3907"/>
                </a:lnTo>
                <a:cubicBezTo>
                  <a:pt x="396255" y="4055"/>
                  <a:pt x="395325" y="4427"/>
                  <a:pt x="395325" y="5023"/>
                </a:cubicBezTo>
                <a:cubicBezTo>
                  <a:pt x="395176" y="5692"/>
                  <a:pt x="395883" y="6771"/>
                  <a:pt x="397446" y="8260"/>
                </a:cubicBezTo>
                <a:cubicBezTo>
                  <a:pt x="400124" y="11311"/>
                  <a:pt x="401576" y="16259"/>
                  <a:pt x="401799" y="23105"/>
                </a:cubicBezTo>
                <a:lnTo>
                  <a:pt x="401799" y="46434"/>
                </a:lnTo>
                <a:lnTo>
                  <a:pt x="337505" y="46434"/>
                </a:lnTo>
                <a:cubicBezTo>
                  <a:pt x="330659" y="46434"/>
                  <a:pt x="323404" y="45988"/>
                  <a:pt x="315739" y="45095"/>
                </a:cubicBezTo>
                <a:lnTo>
                  <a:pt x="315739" y="59271"/>
                </a:lnTo>
                <a:cubicBezTo>
                  <a:pt x="323106" y="58303"/>
                  <a:pt x="330361" y="57819"/>
                  <a:pt x="337505" y="57819"/>
                </a:cubicBezTo>
                <a:lnTo>
                  <a:pt x="401241" y="57819"/>
                </a:lnTo>
                <a:cubicBezTo>
                  <a:pt x="397297" y="77390"/>
                  <a:pt x="391232" y="93873"/>
                  <a:pt x="383046" y="107268"/>
                </a:cubicBezTo>
                <a:cubicBezTo>
                  <a:pt x="361541" y="94915"/>
                  <a:pt x="345914" y="83641"/>
                  <a:pt x="336166" y="73446"/>
                </a:cubicBezTo>
                <a:lnTo>
                  <a:pt x="324892" y="90524"/>
                </a:lnTo>
                <a:cubicBezTo>
                  <a:pt x="323850" y="92087"/>
                  <a:pt x="323478" y="93166"/>
                  <a:pt x="323776" y="93761"/>
                </a:cubicBezTo>
                <a:cubicBezTo>
                  <a:pt x="323999" y="94059"/>
                  <a:pt x="324445" y="94208"/>
                  <a:pt x="325115" y="94208"/>
                </a:cubicBezTo>
                <a:cubicBezTo>
                  <a:pt x="325487" y="94208"/>
                  <a:pt x="326120" y="94134"/>
                  <a:pt x="327013" y="93985"/>
                </a:cubicBezTo>
                <a:cubicBezTo>
                  <a:pt x="328278" y="93687"/>
                  <a:pt x="329468" y="93538"/>
                  <a:pt x="330584" y="93538"/>
                </a:cubicBezTo>
                <a:cubicBezTo>
                  <a:pt x="333115" y="93538"/>
                  <a:pt x="335645" y="94208"/>
                  <a:pt x="338175" y="95547"/>
                </a:cubicBezTo>
                <a:cubicBezTo>
                  <a:pt x="341672" y="97408"/>
                  <a:pt x="347998" y="100831"/>
                  <a:pt x="357150" y="105817"/>
                </a:cubicBezTo>
                <a:cubicBezTo>
                  <a:pt x="366303" y="110877"/>
                  <a:pt x="373149" y="114635"/>
                  <a:pt x="377689" y="117090"/>
                </a:cubicBezTo>
                <a:cubicBezTo>
                  <a:pt x="358341" y="145442"/>
                  <a:pt x="334194" y="165720"/>
                  <a:pt x="305247" y="177924"/>
                </a:cubicBezTo>
                <a:cubicBezTo>
                  <a:pt x="312614" y="181124"/>
                  <a:pt x="318790" y="185142"/>
                  <a:pt x="323776" y="189979"/>
                </a:cubicBezTo>
                <a:cubicBezTo>
                  <a:pt x="360834" y="163934"/>
                  <a:pt x="386842" y="132940"/>
                  <a:pt x="401799" y="96998"/>
                </a:cubicBezTo>
                <a:lnTo>
                  <a:pt x="401799" y="194779"/>
                </a:lnTo>
                <a:cubicBezTo>
                  <a:pt x="401427" y="202592"/>
                  <a:pt x="403622" y="207541"/>
                  <a:pt x="408384" y="209624"/>
                </a:cubicBezTo>
                <a:cubicBezTo>
                  <a:pt x="412477" y="212080"/>
                  <a:pt x="422821" y="213680"/>
                  <a:pt x="439415" y="214424"/>
                </a:cubicBezTo>
                <a:cubicBezTo>
                  <a:pt x="439787" y="209140"/>
                  <a:pt x="441945" y="203597"/>
                  <a:pt x="445889" y="197792"/>
                </a:cubicBezTo>
                <a:cubicBezTo>
                  <a:pt x="438597" y="198462"/>
                  <a:pt x="432978" y="198797"/>
                  <a:pt x="429034" y="198797"/>
                </a:cubicBezTo>
                <a:cubicBezTo>
                  <a:pt x="425388" y="198797"/>
                  <a:pt x="422598" y="198536"/>
                  <a:pt x="420663" y="198016"/>
                </a:cubicBezTo>
                <a:cubicBezTo>
                  <a:pt x="416421" y="197123"/>
                  <a:pt x="414375" y="194369"/>
                  <a:pt x="414524" y="189756"/>
                </a:cubicBezTo>
                <a:lnTo>
                  <a:pt x="414524" y="126243"/>
                </a:lnTo>
                <a:cubicBezTo>
                  <a:pt x="454930" y="157646"/>
                  <a:pt x="480157" y="179189"/>
                  <a:pt x="490203" y="190872"/>
                </a:cubicBezTo>
                <a:cubicBezTo>
                  <a:pt x="493254" y="185588"/>
                  <a:pt x="497532" y="180491"/>
                  <a:pt x="503039" y="175580"/>
                </a:cubicBezTo>
                <a:cubicBezTo>
                  <a:pt x="479227" y="162185"/>
                  <a:pt x="449722" y="140233"/>
                  <a:pt x="414524" y="109723"/>
                </a:cubicBezTo>
                <a:lnTo>
                  <a:pt x="414524" y="57819"/>
                </a:lnTo>
                <a:lnTo>
                  <a:pt x="479487" y="57819"/>
                </a:lnTo>
                <a:cubicBezTo>
                  <a:pt x="485291" y="57819"/>
                  <a:pt x="492212" y="58303"/>
                  <a:pt x="500249" y="59271"/>
                </a:cubicBezTo>
                <a:lnTo>
                  <a:pt x="500249" y="45095"/>
                </a:lnTo>
                <a:cubicBezTo>
                  <a:pt x="492063" y="45988"/>
                  <a:pt x="485143" y="46434"/>
                  <a:pt x="479487" y="46434"/>
                </a:cubicBezTo>
                <a:lnTo>
                  <a:pt x="414524" y="46434"/>
                </a:lnTo>
                <a:lnTo>
                  <a:pt x="414524" y="21989"/>
                </a:lnTo>
                <a:cubicBezTo>
                  <a:pt x="414524" y="16631"/>
                  <a:pt x="414970" y="9860"/>
                  <a:pt x="415863" y="1674"/>
                </a:cubicBezTo>
                <a:close/>
                <a:moveTo>
                  <a:pt x="1626915" y="1228"/>
                </a:moveTo>
                <a:lnTo>
                  <a:pt x="1612739" y="9822"/>
                </a:lnTo>
                <a:cubicBezTo>
                  <a:pt x="1611325" y="10641"/>
                  <a:pt x="1610693" y="11422"/>
                  <a:pt x="1610841" y="12166"/>
                </a:cubicBezTo>
                <a:cubicBezTo>
                  <a:pt x="1610990" y="13059"/>
                  <a:pt x="1611920" y="13804"/>
                  <a:pt x="1613632" y="14399"/>
                </a:cubicBezTo>
                <a:cubicBezTo>
                  <a:pt x="1616683" y="15664"/>
                  <a:pt x="1619287" y="17748"/>
                  <a:pt x="1621445" y="20650"/>
                </a:cubicBezTo>
                <a:cubicBezTo>
                  <a:pt x="1632831" y="35235"/>
                  <a:pt x="1644849" y="49411"/>
                  <a:pt x="1657499" y="63177"/>
                </a:cubicBezTo>
                <a:cubicBezTo>
                  <a:pt x="1661964" y="59308"/>
                  <a:pt x="1667136" y="56034"/>
                  <a:pt x="1673014" y="53355"/>
                </a:cubicBezTo>
                <a:cubicBezTo>
                  <a:pt x="1653816" y="42937"/>
                  <a:pt x="1638449" y="25561"/>
                  <a:pt x="1626915" y="1228"/>
                </a:cubicBezTo>
                <a:close/>
                <a:moveTo>
                  <a:pt x="1543645" y="446"/>
                </a:moveTo>
                <a:lnTo>
                  <a:pt x="1526791" y="5023"/>
                </a:lnTo>
                <a:cubicBezTo>
                  <a:pt x="1525377" y="5395"/>
                  <a:pt x="1524670" y="5878"/>
                  <a:pt x="1524670" y="6474"/>
                </a:cubicBezTo>
                <a:cubicBezTo>
                  <a:pt x="1524670" y="7069"/>
                  <a:pt x="1525377" y="7888"/>
                  <a:pt x="1526791" y="8929"/>
                </a:cubicBezTo>
                <a:cubicBezTo>
                  <a:pt x="1529023" y="10343"/>
                  <a:pt x="1530400" y="12427"/>
                  <a:pt x="1530921" y="15180"/>
                </a:cubicBezTo>
                <a:cubicBezTo>
                  <a:pt x="1531814" y="18975"/>
                  <a:pt x="1532781" y="22919"/>
                  <a:pt x="1533823" y="27012"/>
                </a:cubicBezTo>
                <a:lnTo>
                  <a:pt x="1489286" y="27012"/>
                </a:lnTo>
                <a:cubicBezTo>
                  <a:pt x="1484524" y="27012"/>
                  <a:pt x="1478422" y="26566"/>
                  <a:pt x="1470980" y="25673"/>
                </a:cubicBezTo>
                <a:lnTo>
                  <a:pt x="1470980" y="39849"/>
                </a:lnTo>
                <a:cubicBezTo>
                  <a:pt x="1478719" y="38732"/>
                  <a:pt x="1484821" y="38249"/>
                  <a:pt x="1489286" y="38397"/>
                </a:cubicBezTo>
                <a:lnTo>
                  <a:pt x="1536390" y="38397"/>
                </a:lnTo>
                <a:lnTo>
                  <a:pt x="1539739" y="53020"/>
                </a:lnTo>
                <a:lnTo>
                  <a:pt x="1498439" y="53020"/>
                </a:lnTo>
                <a:cubicBezTo>
                  <a:pt x="1493676" y="53020"/>
                  <a:pt x="1487054" y="52573"/>
                  <a:pt x="1478570" y="51680"/>
                </a:cubicBezTo>
                <a:cubicBezTo>
                  <a:pt x="1479463" y="60536"/>
                  <a:pt x="1479910" y="67084"/>
                  <a:pt x="1479910" y="71326"/>
                </a:cubicBezTo>
                <a:lnTo>
                  <a:pt x="1479910" y="88739"/>
                </a:lnTo>
                <a:cubicBezTo>
                  <a:pt x="1479910" y="93278"/>
                  <a:pt x="1479463" y="99752"/>
                  <a:pt x="1478570" y="108161"/>
                </a:cubicBezTo>
                <a:cubicBezTo>
                  <a:pt x="1486012" y="107268"/>
                  <a:pt x="1492635" y="106821"/>
                  <a:pt x="1498439" y="106821"/>
                </a:cubicBezTo>
                <a:lnTo>
                  <a:pt x="1581373" y="106821"/>
                </a:lnTo>
                <a:cubicBezTo>
                  <a:pt x="1587178" y="106821"/>
                  <a:pt x="1593354" y="107268"/>
                  <a:pt x="1599902" y="108161"/>
                </a:cubicBezTo>
                <a:cubicBezTo>
                  <a:pt x="1599010" y="100570"/>
                  <a:pt x="1598563" y="94543"/>
                  <a:pt x="1598563" y="90078"/>
                </a:cubicBezTo>
                <a:lnTo>
                  <a:pt x="1598563" y="69986"/>
                </a:lnTo>
                <a:cubicBezTo>
                  <a:pt x="1598414" y="65745"/>
                  <a:pt x="1598861" y="59643"/>
                  <a:pt x="1599902" y="51680"/>
                </a:cubicBezTo>
                <a:cubicBezTo>
                  <a:pt x="1593056" y="52573"/>
                  <a:pt x="1587029" y="53020"/>
                  <a:pt x="1581820" y="53020"/>
                </a:cubicBezTo>
                <a:lnTo>
                  <a:pt x="1553022" y="53020"/>
                </a:lnTo>
                <a:lnTo>
                  <a:pt x="1549338" y="38397"/>
                </a:lnTo>
                <a:lnTo>
                  <a:pt x="1587847" y="38397"/>
                </a:lnTo>
                <a:cubicBezTo>
                  <a:pt x="1592684" y="38397"/>
                  <a:pt x="1598675" y="38881"/>
                  <a:pt x="1605818" y="39849"/>
                </a:cubicBezTo>
                <a:lnTo>
                  <a:pt x="1605818" y="25673"/>
                </a:lnTo>
                <a:cubicBezTo>
                  <a:pt x="1598377" y="26566"/>
                  <a:pt x="1592387" y="27012"/>
                  <a:pt x="1587847" y="27012"/>
                </a:cubicBezTo>
                <a:lnTo>
                  <a:pt x="1547106" y="27012"/>
                </a:lnTo>
                <a:cubicBezTo>
                  <a:pt x="1545097" y="17264"/>
                  <a:pt x="1543943" y="8409"/>
                  <a:pt x="1543645" y="446"/>
                </a:cubicBezTo>
                <a:close/>
                <a:moveTo>
                  <a:pt x="847502" y="0"/>
                </a:moveTo>
                <a:cubicBezTo>
                  <a:pt x="836712" y="14362"/>
                  <a:pt x="827187" y="28389"/>
                  <a:pt x="818927" y="42081"/>
                </a:cubicBezTo>
                <a:lnTo>
                  <a:pt x="832433" y="50787"/>
                </a:lnTo>
                <a:cubicBezTo>
                  <a:pt x="838386" y="37393"/>
                  <a:pt x="847390" y="23217"/>
                  <a:pt x="859445" y="82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徽标, 公司名称&#10;&#10;描述已自动生成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32" y="2405453"/>
            <a:ext cx="2039022" cy="20390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-103583" y="0"/>
            <a:ext cx="12295583" cy="1340884"/>
            <a:chOff x="-103583" y="0"/>
            <a:chExt cx="12295583" cy="1340884"/>
          </a:xfrm>
        </p:grpSpPr>
        <p:sp>
          <p:nvSpPr>
            <p:cNvPr id="95" name="矩形 94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97" name="图片 9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99" name="图片 98" descr="卡通人物&#10;&#10;中度可信度描述已自动生成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0" y="305974"/>
              <a:ext cx="2645675" cy="743940"/>
            </a:xfrm>
            <a:prstGeom prst="rect">
              <a:avLst/>
            </a:prstGeom>
          </p:spPr>
        </p:pic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22AFC2E-76DA-4C28-A5C7-63E6E3F155F6}"/>
              </a:ext>
            </a:extLst>
          </p:cNvPr>
          <p:cNvSpPr txBox="1">
            <a:spLocks noChangeArrowheads="1"/>
          </p:cNvSpPr>
          <p:nvPr/>
        </p:nvSpPr>
        <p:spPr>
          <a:xfrm>
            <a:off x="638979" y="1355888"/>
            <a:ext cx="10921649" cy="5088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    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前面介绍的牛顿法，它的突出优点是收敛很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快。但是，运用牛顿法每次迭代都要计算目标函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数的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Hesse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矩阵和它的逆矩阵，当问题的维数较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大时，计算量迅速增加。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endParaRPr lang="en-US" altLang="zh-CN" sz="1000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 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为了克服此缺点，人们提出了拟牛顿法。它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的基本思想是用不包含二阶导数的矩阵近似牛顿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法中的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Hesse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矩阵的逆矩阵。下面分析怎样构造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近似矩阵并用它取代牛顿法中的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Hesse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矩阵的逆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矩阵。</a:t>
            </a:r>
          </a:p>
        </p:txBody>
      </p:sp>
      <p:graphicFrame>
        <p:nvGraphicFramePr>
          <p:cNvPr id="9" name="对象 3">
            <a:hlinkClick r:id="" action="ppaction://ole?verb=1"/>
            <a:extLst>
              <a:ext uri="{FF2B5EF4-FFF2-40B4-BE49-F238E27FC236}">
                <a16:creationId xmlns:a16="http://schemas.microsoft.com/office/drawing/2014/main" id="{852AFA27-BDC1-4D2E-8100-0E170FFDF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430467"/>
              </p:ext>
            </p:extLst>
          </p:nvPr>
        </p:nvGraphicFramePr>
        <p:xfrm>
          <a:off x="4941888" y="2895600"/>
          <a:ext cx="53594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6" imgW="1625400" imgH="482400" progId="Equation.DSMT4">
                  <p:embed/>
                </p:oleObj>
              </mc:Choice>
              <mc:Fallback>
                <p:oleObj name="Equation" r:id="rId6" imgW="1625400" imgH="482400" progId="Equation.DSMT4">
                  <p:embed/>
                  <p:pic>
                    <p:nvPicPr>
                      <p:cNvPr id="25603" name="对象 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94FCCEBD-2C68-43CC-8C89-5A8EA597C1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2895600"/>
                        <a:ext cx="535940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671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aphicFrame>
        <p:nvGraphicFramePr>
          <p:cNvPr id="8" name="对象 3">
            <a:hlinkClick r:id="" action="ppaction://ole?verb=1"/>
            <a:extLst>
              <a:ext uri="{FF2B5EF4-FFF2-40B4-BE49-F238E27FC236}">
                <a16:creationId xmlns:a16="http://schemas.microsoft.com/office/drawing/2014/main" id="{22738C4B-E7B7-4A8A-989C-F55A972F82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204685"/>
              </p:ext>
            </p:extLst>
          </p:nvPr>
        </p:nvGraphicFramePr>
        <p:xfrm>
          <a:off x="924560" y="360363"/>
          <a:ext cx="9704388" cy="64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3" imgW="5168880" imgH="3441600" progId="Equation.DSMT4">
                  <p:embed/>
                </p:oleObj>
              </mc:Choice>
              <mc:Fallback>
                <p:oleObj name="Equation" r:id="rId3" imgW="5168880" imgH="3441600" progId="Equation.DSMT4">
                  <p:embed/>
                  <p:pic>
                    <p:nvPicPr>
                      <p:cNvPr id="27649" name="对象 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981B20F9-9BB1-49CC-9D15-6BDE9C7B9C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560" y="360363"/>
                        <a:ext cx="9704388" cy="649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57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-103583" y="0"/>
            <a:ext cx="12295583" cy="1340884"/>
            <a:chOff x="-103583" y="0"/>
            <a:chExt cx="12295583" cy="1340884"/>
          </a:xfrm>
        </p:grpSpPr>
        <p:sp>
          <p:nvSpPr>
            <p:cNvPr id="95" name="矩形 94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97" name="图片 9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99" name="图片 98" descr="卡通人物&#10;&#10;中度可信度描述已自动生成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0" y="305974"/>
              <a:ext cx="2645675" cy="743940"/>
            </a:xfrm>
            <a:prstGeom prst="rect">
              <a:avLst/>
            </a:prstGeom>
          </p:spPr>
        </p:pic>
      </p:grpSp>
      <p:graphicFrame>
        <p:nvGraphicFramePr>
          <p:cNvPr id="9" name="内容占位符 3">
            <a:hlinkClick r:id="" action="ppaction://ole?verb=1"/>
            <a:extLst>
              <a:ext uri="{FF2B5EF4-FFF2-40B4-BE49-F238E27FC236}">
                <a16:creationId xmlns:a16="http://schemas.microsoft.com/office/drawing/2014/main" id="{C467FDA9-24F3-4A7F-AB6E-A70137236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308100"/>
              </p:ext>
            </p:extLst>
          </p:nvPr>
        </p:nvGraphicFramePr>
        <p:xfrm>
          <a:off x="596900" y="1330325"/>
          <a:ext cx="9742488" cy="528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6" imgW="4940280" imgH="2679480" progId="Equation.DSMT4">
                  <p:embed/>
                </p:oleObj>
              </mc:Choice>
              <mc:Fallback>
                <p:oleObj name="Equation" r:id="rId6" imgW="4940280" imgH="2679480" progId="Equation.DSMT4">
                  <p:embed/>
                  <p:pic>
                    <p:nvPicPr>
                      <p:cNvPr id="28673" name="内容占位符 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872AA1D-EED3-45CC-9E9D-2FAC4D1D6F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1330325"/>
                        <a:ext cx="9742488" cy="5284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97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-103583" y="0"/>
            <a:ext cx="12295583" cy="1340884"/>
            <a:chOff x="-103583" y="0"/>
            <a:chExt cx="12295583" cy="1340884"/>
          </a:xfrm>
        </p:grpSpPr>
        <p:sp>
          <p:nvSpPr>
            <p:cNvPr id="95" name="矩形 94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97" name="图片 9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99" name="图片 98" descr="卡通人物&#10;&#10;中度可信度描述已自动生成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0" y="305974"/>
              <a:ext cx="2645675" cy="743940"/>
            </a:xfrm>
            <a:prstGeom prst="rect">
              <a:avLst/>
            </a:prstGeom>
          </p:spPr>
        </p:pic>
      </p:grpSp>
      <p:graphicFrame>
        <p:nvGraphicFramePr>
          <p:cNvPr id="8" name="内容占位符 3">
            <a:hlinkClick r:id="" action="ppaction://ole?verb=1"/>
            <a:extLst>
              <a:ext uri="{FF2B5EF4-FFF2-40B4-BE49-F238E27FC236}">
                <a16:creationId xmlns:a16="http://schemas.microsoft.com/office/drawing/2014/main" id="{F6A45E1C-1DE5-404F-B1D9-F7A5960F3F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286547"/>
              </p:ext>
            </p:extLst>
          </p:nvPr>
        </p:nvGraphicFramePr>
        <p:xfrm>
          <a:off x="697706" y="1418431"/>
          <a:ext cx="10796587" cy="518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6" imgW="6083280" imgH="2920680" progId="Equation.DSMT4">
                  <p:embed/>
                </p:oleObj>
              </mc:Choice>
              <mc:Fallback>
                <p:oleObj name="Equation" r:id="rId6" imgW="6083280" imgH="2920680" progId="Equation.DSMT4">
                  <p:embed/>
                  <p:pic>
                    <p:nvPicPr>
                      <p:cNvPr id="29697" name="内容占位符 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3028C39F-61D5-46A9-A640-2587EC594D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706" y="1418431"/>
                        <a:ext cx="10796587" cy="5183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82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81852307-7425-4C9B-9E15-2F15DAEF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886" y="504669"/>
            <a:ext cx="8424863" cy="591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baseline="0" dirty="0">
                <a:latin typeface="Arial" panose="020B0604020202020204" pitchFamily="34" charset="0"/>
              </a:rPr>
              <a:t>DFP</a:t>
            </a:r>
            <a:r>
              <a:rPr lang="zh-CN" altLang="en-US" sz="3200" b="1" baseline="0" dirty="0">
                <a:latin typeface="Arial" panose="020B0604020202020204" pitchFamily="34" charset="0"/>
              </a:rPr>
              <a:t>算法</a:t>
            </a:r>
          </a:p>
          <a:p>
            <a:pPr algn="l">
              <a:lnSpc>
                <a:spcPct val="115000"/>
              </a:lnSpc>
            </a:pPr>
            <a:r>
              <a:rPr lang="zh-CN" altLang="en-US" baseline="0" dirty="0">
                <a:latin typeface="Arial" panose="020B0604020202020204" pitchFamily="34" charset="0"/>
              </a:rPr>
              <a:t>        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DFP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算法首先是由</a:t>
            </a:r>
            <a:r>
              <a:rPr lang="en-US" altLang="zh-CN" sz="2800" b="1" baseline="0" dirty="0" err="1">
                <a:latin typeface="宋体" panose="02010600030101010101" pitchFamily="2" charset="-122"/>
              </a:rPr>
              <a:t>Davidon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（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1959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年）提出来   的，后来，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Fletcher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和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Powell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（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1963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年）对</a:t>
            </a:r>
            <a:r>
              <a:rPr lang="en-US" altLang="zh-CN" sz="2800" b="1" baseline="0" dirty="0" err="1">
                <a:latin typeface="宋体" panose="02010600030101010101" pitchFamily="2" charset="-122"/>
              </a:rPr>
              <a:t>Davidon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的方法作了改进，最后才形成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DFP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算法．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D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，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F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，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P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是这三位学者名字的字头</a:t>
            </a:r>
            <a:r>
              <a:rPr lang="en-US" altLang="zh-CN" sz="2800" b="1" baseline="0" dirty="0">
                <a:latin typeface="宋体" panose="02010600030101010101" pitchFamily="2" charset="-122"/>
              </a:rPr>
              <a:t>.</a:t>
            </a:r>
            <a:r>
              <a:rPr lang="zh-CN" altLang="en-US" sz="2800" b="1" baseline="0" dirty="0">
                <a:latin typeface="宋体" panose="02010600030101010101" pitchFamily="2" charset="-122"/>
              </a:rPr>
              <a:t>这种算法是无约束最优化方法最有效的方法之一</a:t>
            </a:r>
            <a:r>
              <a:rPr lang="zh-CN" altLang="en-US" sz="2800" b="1" baseline="0" dirty="0">
                <a:latin typeface="Arial" panose="020B0604020202020204" pitchFamily="34" charset="0"/>
              </a:rPr>
              <a:t>．</a:t>
            </a:r>
          </a:p>
          <a:p>
            <a:pPr algn="l">
              <a:lnSpc>
                <a:spcPct val="115000"/>
              </a:lnSpc>
            </a:pPr>
            <a:r>
              <a:rPr lang="en-US" altLang="zh-CN" sz="2800" baseline="0" dirty="0">
                <a:latin typeface="Arial" panose="020B0604020202020204" pitchFamily="34" charset="0"/>
              </a:rPr>
              <a:t>1</a:t>
            </a:r>
            <a:r>
              <a:rPr lang="zh-CN" altLang="en-US" sz="2800" baseline="0" dirty="0">
                <a:latin typeface="Arial" panose="020B0604020202020204" pitchFamily="34" charset="0"/>
              </a:rPr>
              <a:t>．</a:t>
            </a:r>
            <a:r>
              <a:rPr lang="en-US" altLang="zh-CN" sz="2800" baseline="0" dirty="0">
                <a:latin typeface="Arial" panose="020B0604020202020204" pitchFamily="34" charset="0"/>
              </a:rPr>
              <a:t>DFP</a:t>
            </a:r>
            <a:r>
              <a:rPr lang="zh-CN" altLang="en-US" sz="2800" b="1" baseline="0" dirty="0">
                <a:latin typeface="Arial" panose="020B0604020202020204" pitchFamily="34" charset="0"/>
              </a:rPr>
              <a:t>算法基本原理</a:t>
            </a:r>
          </a:p>
          <a:p>
            <a:pPr algn="l">
              <a:lnSpc>
                <a:spcPct val="115000"/>
              </a:lnSpc>
            </a:pPr>
            <a:r>
              <a:rPr lang="zh-CN" altLang="en-US" baseline="0" dirty="0">
                <a:latin typeface="Arial" panose="020B0604020202020204" pitchFamily="34" charset="0"/>
              </a:rPr>
              <a:t>      </a:t>
            </a:r>
            <a:r>
              <a:rPr lang="zh-CN" altLang="en-US" sz="2800" b="1" baseline="0" dirty="0">
                <a:latin typeface="Arial" panose="020B0604020202020204" pitchFamily="34" charset="0"/>
              </a:rPr>
              <a:t>考虑如下形式的校正公式                                       	                            </a:t>
            </a:r>
          </a:p>
          <a:p>
            <a:pPr algn="l">
              <a:lnSpc>
                <a:spcPct val="115000"/>
              </a:lnSpc>
            </a:pPr>
            <a:r>
              <a:rPr lang="zh-CN" altLang="en-US" sz="2800" b="1" baseline="0" dirty="0">
                <a:latin typeface="Arial" panose="020B0604020202020204" pitchFamily="34" charset="0"/>
              </a:rPr>
              <a:t>                                                                    （6）</a:t>
            </a:r>
          </a:p>
          <a:p>
            <a:pPr algn="l">
              <a:lnSpc>
                <a:spcPct val="115000"/>
              </a:lnSpc>
            </a:pPr>
            <a:r>
              <a:rPr lang="zh-CN" altLang="en-US" sz="2800" b="1" baseline="0" dirty="0">
                <a:latin typeface="Arial" panose="020B0604020202020204" pitchFamily="34" charset="0"/>
              </a:rPr>
              <a:t>其中        ，    是待定     维向量，    ，    是待定常数．这时，校正矩阵是</a:t>
            </a:r>
          </a:p>
          <a:p>
            <a:pPr algn="l"/>
            <a:r>
              <a:rPr lang="zh-CN" altLang="en-US" b="1" baseline="0" dirty="0">
                <a:latin typeface="Arial" panose="020B0604020202020204" pitchFamily="34" charset="0"/>
              </a:rPr>
              <a:t>                                                                                                              ．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C5C7D7C3-E3F0-44EA-AF82-71957BBF6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344737"/>
              </p:ext>
            </p:extLst>
          </p:nvPr>
        </p:nvGraphicFramePr>
        <p:xfrm>
          <a:off x="1757363" y="4619625"/>
          <a:ext cx="6438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Equation" r:id="rId3" imgW="1866600" imgH="241200" progId="Equation.DSMT4">
                  <p:embed/>
                </p:oleObj>
              </mc:Choice>
              <mc:Fallback>
                <p:oleObj name="Equation" r:id="rId3" imgW="1866600" imgH="241200" progId="Equation.DSMT4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D674560B-5314-43F1-9A6A-114EA92833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363" y="4619625"/>
                        <a:ext cx="6438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A7529B8F-44C8-4CC9-B7E4-3C736A6EFC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149972"/>
              </p:ext>
            </p:extLst>
          </p:nvPr>
        </p:nvGraphicFramePr>
        <p:xfrm>
          <a:off x="2204486" y="5113182"/>
          <a:ext cx="504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r:id="rId5" imgW="205836" imgH="205836" progId="Equation.3">
                  <p:embed/>
                </p:oleObj>
              </mc:Choice>
              <mc:Fallback>
                <p:oleObj r:id="rId5" imgW="205836" imgH="205836" progId="Equation.3">
                  <p:embed/>
                  <p:pic>
                    <p:nvPicPr>
                      <p:cNvPr id="13316" name="Object 4">
                        <a:extLst>
                          <a:ext uri="{FF2B5EF4-FFF2-40B4-BE49-F238E27FC236}">
                            <a16:creationId xmlns:a16="http://schemas.microsoft.com/office/drawing/2014/main" id="{EB7744B3-71BD-4C77-B954-51E2A64282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486" y="5113182"/>
                        <a:ext cx="5048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4D3659C8-DAEF-40B1-AD2C-D0129ABA22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641512"/>
              </p:ext>
            </p:extLst>
          </p:nvPr>
        </p:nvGraphicFramePr>
        <p:xfrm>
          <a:off x="3212549" y="5113182"/>
          <a:ext cx="4095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r:id="rId7" imgW="167301" imgH="205836" progId="Equation.3">
                  <p:embed/>
                </p:oleObj>
              </mc:Choice>
              <mc:Fallback>
                <p:oleObj r:id="rId7" imgW="167301" imgH="205836" progId="Equation.3">
                  <p:embed/>
                  <p:pic>
                    <p:nvPicPr>
                      <p:cNvPr id="13317" name="Object 5">
                        <a:extLst>
                          <a:ext uri="{FF2B5EF4-FFF2-40B4-BE49-F238E27FC236}">
                            <a16:creationId xmlns:a16="http://schemas.microsoft.com/office/drawing/2014/main" id="{44409583-3DE6-4904-B938-4F99C3DA53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549" y="5113182"/>
                        <a:ext cx="4095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FB8DB81E-60E9-407C-A47D-C4DEB88BB1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56098"/>
              </p:ext>
            </p:extLst>
          </p:nvPr>
        </p:nvGraphicFramePr>
        <p:xfrm>
          <a:off x="4796874" y="5184619"/>
          <a:ext cx="3952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r:id="rId9" imgW="116534" imgH="129447" progId="Equation.3">
                  <p:embed/>
                </p:oleObj>
              </mc:Choice>
              <mc:Fallback>
                <p:oleObj r:id="rId9" imgW="116534" imgH="129447" progId="Equation.3">
                  <p:embed/>
                  <p:pic>
                    <p:nvPicPr>
                      <p:cNvPr id="13318" name="Object 6">
                        <a:extLst>
                          <a:ext uri="{FF2B5EF4-FFF2-40B4-BE49-F238E27FC236}">
                            <a16:creationId xmlns:a16="http://schemas.microsoft.com/office/drawing/2014/main" id="{1373E0CE-EAE5-4C9E-9409-85A79AF041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6874" y="5184619"/>
                        <a:ext cx="3952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55C6AAD4-C5E1-4B16-BFC9-D46C47FF9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045639"/>
              </p:ext>
            </p:extLst>
          </p:nvPr>
        </p:nvGraphicFramePr>
        <p:xfrm>
          <a:off x="6597099" y="5041744"/>
          <a:ext cx="5429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r:id="rId11" imgW="193076" imgH="205926" progId="Equation.3">
                  <p:embed/>
                </p:oleObj>
              </mc:Choice>
              <mc:Fallback>
                <p:oleObj r:id="rId11" imgW="193076" imgH="205926" progId="Equation.3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F45F1E15-1132-4CD0-93E9-69FA3F473E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7099" y="5041744"/>
                        <a:ext cx="5429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84C9D7F8-6839-4C6B-8355-0F56936A3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623174"/>
              </p:ext>
            </p:extLst>
          </p:nvPr>
        </p:nvGraphicFramePr>
        <p:xfrm>
          <a:off x="7317824" y="5041744"/>
          <a:ext cx="5429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r:id="rId13" imgW="193076" imgH="205926" progId="Equation.3">
                  <p:embed/>
                </p:oleObj>
              </mc:Choice>
              <mc:Fallback>
                <p:oleObj r:id="rId13" imgW="193076" imgH="205926" progId="Equation.3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27C8DBCE-2537-4005-B79F-548EBFE96F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7824" y="5041744"/>
                        <a:ext cx="5429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9">
            <a:extLst>
              <a:ext uri="{FF2B5EF4-FFF2-40B4-BE49-F238E27FC236}">
                <a16:creationId xmlns:a16="http://schemas.microsoft.com/office/drawing/2014/main" id="{89CB1E25-D24C-411A-B3B4-3581AD6B1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031433"/>
              </p:ext>
            </p:extLst>
          </p:nvPr>
        </p:nvGraphicFramePr>
        <p:xfrm>
          <a:off x="2571750" y="5984875"/>
          <a:ext cx="5816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15" imgW="1549080" imgH="241200" progId="Equation.DSMT4">
                  <p:embed/>
                </p:oleObj>
              </mc:Choice>
              <mc:Fallback>
                <p:oleObj name="Equation" r:id="rId15" imgW="1549080" imgH="241200" progId="Equation.DSMT4">
                  <p:embed/>
                  <p:pic>
                    <p:nvPicPr>
                      <p:cNvPr id="13321" name="Object 9">
                        <a:extLst>
                          <a:ext uri="{FF2B5EF4-FFF2-40B4-BE49-F238E27FC236}">
                            <a16:creationId xmlns:a16="http://schemas.microsoft.com/office/drawing/2014/main" id="{9AF098E6-B07A-4150-8168-10090D9661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5984875"/>
                        <a:ext cx="581660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978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文本占位符 14337">
            <a:extLst>
              <a:ext uri="{FF2B5EF4-FFF2-40B4-BE49-F238E27FC236}">
                <a16:creationId xmlns:a16="http://schemas.microsoft.com/office/drawing/2014/main" id="{3120721D-173E-4BEA-A27D-94C8714953B9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260350"/>
            <a:ext cx="10860087" cy="6264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b="1" dirty="0"/>
              <a:t>　</a:t>
            </a:r>
            <a:r>
              <a:rPr lang="zh-CN" altLang="en-US" dirty="0"/>
              <a:t>现在来确定      ．</a:t>
            </a:r>
          </a:p>
          <a:p>
            <a:pPr>
              <a:buFontTx/>
              <a:buNone/>
            </a:pPr>
            <a:r>
              <a:rPr lang="zh-CN" altLang="en-US" dirty="0"/>
              <a:t>　      根据拟</a:t>
            </a:r>
            <a:r>
              <a:rPr lang="en-US" altLang="zh-CN" dirty="0"/>
              <a:t>Newton</a:t>
            </a:r>
            <a:r>
              <a:rPr lang="zh-CN" altLang="en-US" dirty="0"/>
              <a:t>条件， 校正矩阵 必须满足（</a:t>
            </a:r>
            <a:r>
              <a:rPr lang="en-US" altLang="zh-CN" dirty="0"/>
              <a:t>3</a:t>
            </a:r>
            <a:r>
              <a:rPr lang="zh-CN" altLang="en-US" dirty="0"/>
              <a:t>），于是有</a:t>
            </a:r>
          </a:p>
          <a:p>
            <a:pPr>
              <a:buFontTx/>
              <a:buNone/>
            </a:pPr>
            <a:r>
              <a:rPr lang="zh-CN" altLang="en-US" dirty="0"/>
              <a:t>　                                                               </a:t>
            </a:r>
          </a:p>
          <a:p>
            <a:pPr>
              <a:buFontTx/>
              <a:buNone/>
            </a:pPr>
            <a:r>
              <a:rPr lang="zh-CN" altLang="en-US" dirty="0"/>
              <a:t>　</a:t>
            </a:r>
          </a:p>
          <a:p>
            <a:pPr>
              <a:buFontTx/>
              <a:buNone/>
            </a:pPr>
            <a:r>
              <a:rPr lang="zh-CN" altLang="en-US" dirty="0"/>
              <a:t>   满足这个方程的待定向量      和      有无穷多种取法，下面是</a:t>
            </a:r>
            <a:endParaRPr lang="zh-CN" altLang="en-US" sz="900" dirty="0"/>
          </a:p>
          <a:p>
            <a:pPr>
              <a:buFontTx/>
              <a:buNone/>
            </a:pPr>
            <a:r>
              <a:rPr lang="zh-CN" altLang="en-US" dirty="0"/>
              <a:t>   其中的一种：</a:t>
            </a:r>
          </a:p>
          <a:p>
            <a:endParaRPr lang="zh-CN" altLang="en-US" dirty="0"/>
          </a:p>
          <a:p>
            <a:pPr>
              <a:buFontTx/>
              <a:buNone/>
            </a:pPr>
            <a:r>
              <a:rPr lang="zh-CN" altLang="en-US" dirty="0"/>
              <a:t>　注意到             和           都是数量，不妨取</a:t>
            </a:r>
          </a:p>
          <a:p>
            <a:pPr>
              <a:buFontTx/>
              <a:buNone/>
            </a:pPr>
            <a:r>
              <a:rPr lang="zh-CN" altLang="en-US" dirty="0"/>
              <a:t>　同时得出</a:t>
            </a:r>
          </a:p>
          <a:p>
            <a:endParaRPr lang="zh-CN" altLang="en-US" dirty="0"/>
          </a:p>
          <a:p>
            <a:pPr>
              <a:buFontTx/>
              <a:buNone/>
            </a:pPr>
            <a:r>
              <a:rPr lang="zh-CN" altLang="en-US" dirty="0"/>
              <a:t>　将这两式代回得                                                                                                                              </a:t>
            </a:r>
          </a:p>
          <a:p>
            <a:pPr>
              <a:lnSpc>
                <a:spcPct val="300000"/>
              </a:lnSpc>
              <a:buFontTx/>
              <a:buNone/>
            </a:pPr>
            <a:r>
              <a:rPr lang="zh-CN" altLang="en-US" dirty="0"/>
              <a:t>　这就是</a:t>
            </a:r>
            <a:r>
              <a:rPr lang="en-US" altLang="zh-CN" dirty="0"/>
              <a:t>DFP</a:t>
            </a:r>
            <a:r>
              <a:rPr lang="zh-CN" altLang="en-US" dirty="0"/>
              <a:t>校正公式．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B0F0489-770A-4A50-A56A-FBB8A6D5F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621118"/>
              </p:ext>
            </p:extLst>
          </p:nvPr>
        </p:nvGraphicFramePr>
        <p:xfrm>
          <a:off x="1100138" y="1489075"/>
          <a:ext cx="704056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Equation" r:id="rId3" imgW="2209680" imgH="241200" progId="Equation.DSMT4">
                  <p:embed/>
                </p:oleObj>
              </mc:Choice>
              <mc:Fallback>
                <p:oleObj name="Equation" r:id="rId3" imgW="2209680" imgH="241200" progId="Equation.DSMT4">
                  <p:embed/>
                  <p:pic>
                    <p:nvPicPr>
                      <p:cNvPr id="14344" name="对象 14343">
                        <a:extLst>
                          <a:ext uri="{FF2B5EF4-FFF2-40B4-BE49-F238E27FC236}">
                            <a16:creationId xmlns:a16="http://schemas.microsoft.com/office/drawing/2014/main" id="{777B2F82-E29B-4DB9-9E9E-5CB5548AE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489075"/>
                        <a:ext cx="704056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00A9C90-CCCE-47A7-A33D-24963D780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970644"/>
              </p:ext>
            </p:extLst>
          </p:nvPr>
        </p:nvGraphicFramePr>
        <p:xfrm>
          <a:off x="4368800" y="2266522"/>
          <a:ext cx="50323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r:id="rId5" imgW="205881" imgH="205881" progId="Equation.3">
                  <p:embed/>
                </p:oleObj>
              </mc:Choice>
              <mc:Fallback>
                <p:oleObj r:id="rId5" imgW="205881" imgH="205881" progId="Equation.3">
                  <p:embed/>
                  <p:pic>
                    <p:nvPicPr>
                      <p:cNvPr id="14347" name="对象 14346">
                        <a:extLst>
                          <a:ext uri="{FF2B5EF4-FFF2-40B4-BE49-F238E27FC236}">
                            <a16:creationId xmlns:a16="http://schemas.microsoft.com/office/drawing/2014/main" id="{6F1176E8-885F-4B87-A76C-A646F4760F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266522"/>
                        <a:ext cx="503238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ED40D97-F04B-41BB-844C-AC795E02C4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1951"/>
              </p:ext>
            </p:extLst>
          </p:nvPr>
        </p:nvGraphicFramePr>
        <p:xfrm>
          <a:off x="5297488" y="2264934"/>
          <a:ext cx="5715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r:id="rId7" imgW="167278" imgH="205881" progId="Equation.3">
                  <p:embed/>
                </p:oleObj>
              </mc:Choice>
              <mc:Fallback>
                <p:oleObj r:id="rId7" imgW="167278" imgH="205881" progId="Equation.3">
                  <p:embed/>
                  <p:pic>
                    <p:nvPicPr>
                      <p:cNvPr id="14349" name="对象 14348">
                        <a:extLst>
                          <a:ext uri="{FF2B5EF4-FFF2-40B4-BE49-F238E27FC236}">
                            <a16:creationId xmlns:a16="http://schemas.microsoft.com/office/drawing/2014/main" id="{F0AD2BC1-7D85-4D4F-8CC6-22851ACD73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488" y="2264934"/>
                        <a:ext cx="5715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EB04ECE-82B2-4067-BD44-7DC470142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815106"/>
              </p:ext>
            </p:extLst>
          </p:nvPr>
        </p:nvGraphicFramePr>
        <p:xfrm>
          <a:off x="2594559" y="2798334"/>
          <a:ext cx="246221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Equation" r:id="rId9" imgW="927000" imgH="419040" progId="Equation.DSMT4">
                  <p:embed/>
                </p:oleObj>
              </mc:Choice>
              <mc:Fallback>
                <p:oleObj name="Equation" r:id="rId9" imgW="927000" imgH="419040" progId="Equation.DSMT4">
                  <p:embed/>
                  <p:pic>
                    <p:nvPicPr>
                      <p:cNvPr id="14351" name="对象 14350">
                        <a:extLst>
                          <a:ext uri="{FF2B5EF4-FFF2-40B4-BE49-F238E27FC236}">
                            <a16:creationId xmlns:a16="http://schemas.microsoft.com/office/drawing/2014/main" id="{B72CCDEB-01F0-41E5-B4F9-54C5E9B3B1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559" y="2798334"/>
                        <a:ext cx="2462212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17A6E63C-87D3-4E32-82A4-7DDDC7A0B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537695"/>
              </p:ext>
            </p:extLst>
          </p:nvPr>
        </p:nvGraphicFramePr>
        <p:xfrm>
          <a:off x="5583238" y="2798334"/>
          <a:ext cx="2657475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Equation" r:id="rId11" imgW="1054080" imgH="419040" progId="Equation.DSMT4">
                  <p:embed/>
                </p:oleObj>
              </mc:Choice>
              <mc:Fallback>
                <p:oleObj name="Equation" r:id="rId11" imgW="1054080" imgH="419040" progId="Equation.DSMT4">
                  <p:embed/>
                  <p:pic>
                    <p:nvPicPr>
                      <p:cNvPr id="14353" name="对象 14352">
                        <a:extLst>
                          <a:ext uri="{FF2B5EF4-FFF2-40B4-BE49-F238E27FC236}">
                            <a16:creationId xmlns:a16="http://schemas.microsoft.com/office/drawing/2014/main" id="{AD0F520B-4E8D-40E6-8A2C-70DE031D4C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3238" y="2798334"/>
                        <a:ext cx="2657475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24F3DA0D-8653-40C7-963F-146A76AF7E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982212"/>
              </p:ext>
            </p:extLst>
          </p:nvPr>
        </p:nvGraphicFramePr>
        <p:xfrm>
          <a:off x="1774336" y="3819922"/>
          <a:ext cx="7302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r:id="rId13" imgW="369422" imgH="242035" progId="Equation.3">
                  <p:embed/>
                </p:oleObj>
              </mc:Choice>
              <mc:Fallback>
                <p:oleObj r:id="rId13" imgW="369422" imgH="242035" progId="Equation.3">
                  <p:embed/>
                  <p:pic>
                    <p:nvPicPr>
                      <p:cNvPr id="14355" name="对象 14354">
                        <a:extLst>
                          <a:ext uri="{FF2B5EF4-FFF2-40B4-BE49-F238E27FC236}">
                            <a16:creationId xmlns:a16="http://schemas.microsoft.com/office/drawing/2014/main" id="{5A970272-AD42-4C83-A53E-A60D397B0E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336" y="3819922"/>
                        <a:ext cx="7302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EBBFF2B4-3144-486D-88EC-4A0A3D2D2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751192"/>
              </p:ext>
            </p:extLst>
          </p:nvPr>
        </p:nvGraphicFramePr>
        <p:xfrm>
          <a:off x="3365727" y="3793331"/>
          <a:ext cx="7207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r:id="rId15" imgW="345147" imgH="204532" progId="Equation.3">
                  <p:embed/>
                </p:oleObj>
              </mc:Choice>
              <mc:Fallback>
                <p:oleObj r:id="rId15" imgW="345147" imgH="204532" progId="Equation.3">
                  <p:embed/>
                  <p:pic>
                    <p:nvPicPr>
                      <p:cNvPr id="14357" name="对象 14356">
                        <a:extLst>
                          <a:ext uri="{FF2B5EF4-FFF2-40B4-BE49-F238E27FC236}">
                            <a16:creationId xmlns:a16="http://schemas.microsoft.com/office/drawing/2014/main" id="{19DF6F04-9349-4F3F-B332-4EA1B5A96C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727" y="3793331"/>
                        <a:ext cx="7207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0E059FE-4567-4696-8F7F-27996B1E19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976346"/>
              </p:ext>
            </p:extLst>
          </p:nvPr>
        </p:nvGraphicFramePr>
        <p:xfrm>
          <a:off x="2257425" y="4308475"/>
          <a:ext cx="40417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Equation" r:id="rId17" imgW="1676160" imgH="393480" progId="Equation.DSMT4">
                  <p:embed/>
                </p:oleObj>
              </mc:Choice>
              <mc:Fallback>
                <p:oleObj name="Equation" r:id="rId17" imgW="1676160" imgH="393480" progId="Equation.DSMT4">
                  <p:embed/>
                  <p:pic>
                    <p:nvPicPr>
                      <p:cNvPr id="14361" name="对象 14360">
                        <a:extLst>
                          <a:ext uri="{FF2B5EF4-FFF2-40B4-BE49-F238E27FC236}">
                            <a16:creationId xmlns:a16="http://schemas.microsoft.com/office/drawing/2014/main" id="{135AE876-11E3-4B9E-B014-076DF57588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4308475"/>
                        <a:ext cx="404177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ECED3ED-F0CB-46A5-BF03-A271CB3E93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85824"/>
              </p:ext>
            </p:extLst>
          </p:nvPr>
        </p:nvGraphicFramePr>
        <p:xfrm>
          <a:off x="2778125" y="5062344"/>
          <a:ext cx="65325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Equation" r:id="rId19" imgW="2145960" imgH="457200" progId="Equation.DSMT4">
                  <p:embed/>
                </p:oleObj>
              </mc:Choice>
              <mc:Fallback>
                <p:oleObj name="Equation" r:id="rId19" imgW="2145960" imgH="457200" progId="Equation.DSMT4">
                  <p:embed/>
                  <p:pic>
                    <p:nvPicPr>
                      <p:cNvPr id="14363" name="对象 14362">
                        <a:extLst>
                          <a:ext uri="{FF2B5EF4-FFF2-40B4-BE49-F238E27FC236}">
                            <a16:creationId xmlns:a16="http://schemas.microsoft.com/office/drawing/2014/main" id="{D88E9581-9CB9-4991-8580-498FFC522C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25" y="5062344"/>
                        <a:ext cx="65325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13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 flipH="1">
            <a:off x="10122246" y="6360957"/>
            <a:ext cx="1598981" cy="166497"/>
          </a:xfrm>
          <a:custGeom>
            <a:avLst/>
            <a:gdLst/>
            <a:ahLst/>
            <a:cxnLst/>
            <a:rect l="l" t="t" r="r" b="b"/>
            <a:pathLst>
              <a:path w="1598981" h="166497">
                <a:moveTo>
                  <a:pt x="930678" y="125234"/>
                </a:moveTo>
                <a:cubicBezTo>
                  <a:pt x="928748" y="126682"/>
                  <a:pt x="926667" y="128311"/>
                  <a:pt x="924435" y="130121"/>
                </a:cubicBezTo>
                <a:cubicBezTo>
                  <a:pt x="922203" y="131930"/>
                  <a:pt x="920001" y="133770"/>
                  <a:pt x="917829" y="135640"/>
                </a:cubicBezTo>
                <a:cubicBezTo>
                  <a:pt x="915657" y="137510"/>
                  <a:pt x="913606" y="139320"/>
                  <a:pt x="911676" y="141070"/>
                </a:cubicBezTo>
                <a:cubicBezTo>
                  <a:pt x="909746" y="142819"/>
                  <a:pt x="908056" y="144357"/>
                  <a:pt x="906609" y="145684"/>
                </a:cubicBezTo>
                <a:lnTo>
                  <a:pt x="910228" y="149847"/>
                </a:lnTo>
                <a:cubicBezTo>
                  <a:pt x="911555" y="148640"/>
                  <a:pt x="913214" y="147132"/>
                  <a:pt x="915205" y="145322"/>
                </a:cubicBezTo>
                <a:cubicBezTo>
                  <a:pt x="917196" y="143513"/>
                  <a:pt x="919277" y="141673"/>
                  <a:pt x="921449" y="139803"/>
                </a:cubicBezTo>
                <a:cubicBezTo>
                  <a:pt x="923620" y="137933"/>
                  <a:pt x="925792" y="136063"/>
                  <a:pt x="927964" y="134193"/>
                </a:cubicBezTo>
                <a:cubicBezTo>
                  <a:pt x="930135" y="132322"/>
                  <a:pt x="932186" y="130724"/>
                  <a:pt x="934117" y="129397"/>
                </a:cubicBezTo>
                <a:close/>
                <a:moveTo>
                  <a:pt x="1286656" y="116366"/>
                </a:moveTo>
                <a:lnTo>
                  <a:pt x="1281046" y="116728"/>
                </a:lnTo>
                <a:lnTo>
                  <a:pt x="1281046" y="143694"/>
                </a:lnTo>
                <a:cubicBezTo>
                  <a:pt x="1281046" y="145383"/>
                  <a:pt x="1280925" y="146770"/>
                  <a:pt x="1280684" y="147856"/>
                </a:cubicBezTo>
                <a:cubicBezTo>
                  <a:pt x="1280443" y="148942"/>
                  <a:pt x="1279960" y="149817"/>
                  <a:pt x="1279236" y="150480"/>
                </a:cubicBezTo>
                <a:cubicBezTo>
                  <a:pt x="1278512" y="151144"/>
                  <a:pt x="1277517" y="151626"/>
                  <a:pt x="1276250" y="151928"/>
                </a:cubicBezTo>
                <a:cubicBezTo>
                  <a:pt x="1274983" y="152230"/>
                  <a:pt x="1273324" y="152441"/>
                  <a:pt x="1271273" y="152562"/>
                </a:cubicBezTo>
                <a:cubicBezTo>
                  <a:pt x="1263431" y="153044"/>
                  <a:pt x="1255529" y="153044"/>
                  <a:pt x="1247566" y="152562"/>
                </a:cubicBezTo>
                <a:cubicBezTo>
                  <a:pt x="1245515" y="152441"/>
                  <a:pt x="1243825" y="152230"/>
                  <a:pt x="1242498" y="151928"/>
                </a:cubicBezTo>
                <a:cubicBezTo>
                  <a:pt x="1241171" y="151626"/>
                  <a:pt x="1240146" y="151144"/>
                  <a:pt x="1239422" y="150480"/>
                </a:cubicBezTo>
                <a:cubicBezTo>
                  <a:pt x="1238698" y="149817"/>
                  <a:pt x="1238155" y="148972"/>
                  <a:pt x="1237793" y="147947"/>
                </a:cubicBezTo>
                <a:cubicBezTo>
                  <a:pt x="1237431" y="146921"/>
                  <a:pt x="1237129" y="145624"/>
                  <a:pt x="1236888" y="144056"/>
                </a:cubicBezTo>
                <a:cubicBezTo>
                  <a:pt x="1236767" y="143211"/>
                  <a:pt x="1236647" y="142065"/>
                  <a:pt x="1236526" y="140617"/>
                </a:cubicBezTo>
                <a:cubicBezTo>
                  <a:pt x="1236405" y="139169"/>
                  <a:pt x="1236285" y="137722"/>
                  <a:pt x="1236164" y="136274"/>
                </a:cubicBezTo>
                <a:cubicBezTo>
                  <a:pt x="1236043" y="134585"/>
                  <a:pt x="1235923" y="132835"/>
                  <a:pt x="1235802" y="131025"/>
                </a:cubicBezTo>
                <a:lnTo>
                  <a:pt x="1230735" y="133016"/>
                </a:lnTo>
                <a:cubicBezTo>
                  <a:pt x="1230856" y="134705"/>
                  <a:pt x="1230976" y="136274"/>
                  <a:pt x="1231097" y="137722"/>
                </a:cubicBezTo>
                <a:cubicBezTo>
                  <a:pt x="1231218" y="139049"/>
                  <a:pt x="1231308" y="140406"/>
                  <a:pt x="1231368" y="141793"/>
                </a:cubicBezTo>
                <a:cubicBezTo>
                  <a:pt x="1231429" y="143181"/>
                  <a:pt x="1231519" y="144357"/>
                  <a:pt x="1231640" y="145322"/>
                </a:cubicBezTo>
                <a:cubicBezTo>
                  <a:pt x="1231881" y="147615"/>
                  <a:pt x="1232273" y="149545"/>
                  <a:pt x="1232816" y="151114"/>
                </a:cubicBezTo>
                <a:cubicBezTo>
                  <a:pt x="1233359" y="152682"/>
                  <a:pt x="1234173" y="153949"/>
                  <a:pt x="1235259" y="154914"/>
                </a:cubicBezTo>
                <a:cubicBezTo>
                  <a:pt x="1236345" y="155879"/>
                  <a:pt x="1237823" y="156603"/>
                  <a:pt x="1239693" y="157086"/>
                </a:cubicBezTo>
                <a:cubicBezTo>
                  <a:pt x="1241563" y="157568"/>
                  <a:pt x="1243946" y="157870"/>
                  <a:pt x="1246842" y="157991"/>
                </a:cubicBezTo>
                <a:cubicBezTo>
                  <a:pt x="1255408" y="158594"/>
                  <a:pt x="1263914" y="158594"/>
                  <a:pt x="1272359" y="157991"/>
                </a:cubicBezTo>
                <a:cubicBezTo>
                  <a:pt x="1277426" y="157629"/>
                  <a:pt x="1281076" y="156603"/>
                  <a:pt x="1283308" y="154914"/>
                </a:cubicBezTo>
                <a:cubicBezTo>
                  <a:pt x="1285540" y="153225"/>
                  <a:pt x="1286656" y="149847"/>
                  <a:pt x="1286656" y="144780"/>
                </a:cubicBezTo>
                <a:close/>
                <a:moveTo>
                  <a:pt x="1303487" y="116005"/>
                </a:moveTo>
                <a:lnTo>
                  <a:pt x="1298420" y="117995"/>
                </a:lnTo>
                <a:cubicBezTo>
                  <a:pt x="1299505" y="120891"/>
                  <a:pt x="1300772" y="123967"/>
                  <a:pt x="1302220" y="127225"/>
                </a:cubicBezTo>
                <a:cubicBezTo>
                  <a:pt x="1303668" y="130483"/>
                  <a:pt x="1305146" y="133710"/>
                  <a:pt x="1306654" y="136907"/>
                </a:cubicBezTo>
                <a:cubicBezTo>
                  <a:pt x="1308162" y="140104"/>
                  <a:pt x="1309731" y="143211"/>
                  <a:pt x="1311359" y="146227"/>
                </a:cubicBezTo>
                <a:cubicBezTo>
                  <a:pt x="1312988" y="149244"/>
                  <a:pt x="1314587" y="151958"/>
                  <a:pt x="1316155" y="154371"/>
                </a:cubicBezTo>
                <a:lnTo>
                  <a:pt x="1320860" y="151114"/>
                </a:lnTo>
                <a:cubicBezTo>
                  <a:pt x="1319292" y="148821"/>
                  <a:pt x="1317693" y="146197"/>
                  <a:pt x="1316065" y="143241"/>
                </a:cubicBezTo>
                <a:cubicBezTo>
                  <a:pt x="1314436" y="140285"/>
                  <a:pt x="1312867" y="137269"/>
                  <a:pt x="1311359" y="134193"/>
                </a:cubicBezTo>
                <a:cubicBezTo>
                  <a:pt x="1309851" y="131116"/>
                  <a:pt x="1308433" y="128009"/>
                  <a:pt x="1307106" y="124872"/>
                </a:cubicBezTo>
                <a:cubicBezTo>
                  <a:pt x="1305779" y="121735"/>
                  <a:pt x="1304573" y="118779"/>
                  <a:pt x="1303487" y="116005"/>
                </a:cubicBezTo>
                <a:close/>
                <a:moveTo>
                  <a:pt x="1221867" y="115462"/>
                </a:moveTo>
                <a:cubicBezTo>
                  <a:pt x="1220057" y="117633"/>
                  <a:pt x="1218067" y="120257"/>
                  <a:pt x="1215895" y="123334"/>
                </a:cubicBezTo>
                <a:cubicBezTo>
                  <a:pt x="1213723" y="126411"/>
                  <a:pt x="1211582" y="129578"/>
                  <a:pt x="1209470" y="132835"/>
                </a:cubicBezTo>
                <a:cubicBezTo>
                  <a:pt x="1207359" y="136093"/>
                  <a:pt x="1205338" y="139230"/>
                  <a:pt x="1203408" y="142246"/>
                </a:cubicBezTo>
                <a:cubicBezTo>
                  <a:pt x="1201477" y="145262"/>
                  <a:pt x="1199788" y="147856"/>
                  <a:pt x="1198340" y="150028"/>
                </a:cubicBezTo>
                <a:lnTo>
                  <a:pt x="1203227" y="153285"/>
                </a:lnTo>
                <a:cubicBezTo>
                  <a:pt x="1204554" y="150993"/>
                  <a:pt x="1206183" y="148309"/>
                  <a:pt x="1208113" y="145232"/>
                </a:cubicBezTo>
                <a:cubicBezTo>
                  <a:pt x="1210043" y="142155"/>
                  <a:pt x="1212064" y="138988"/>
                  <a:pt x="1214176" y="135731"/>
                </a:cubicBezTo>
                <a:cubicBezTo>
                  <a:pt x="1216287" y="132473"/>
                  <a:pt x="1218398" y="129336"/>
                  <a:pt x="1220510" y="126320"/>
                </a:cubicBezTo>
                <a:cubicBezTo>
                  <a:pt x="1222621" y="123304"/>
                  <a:pt x="1224582" y="120710"/>
                  <a:pt x="1226392" y="118538"/>
                </a:cubicBezTo>
                <a:close/>
                <a:moveTo>
                  <a:pt x="1264034" y="107137"/>
                </a:moveTo>
                <a:cubicBezTo>
                  <a:pt x="1262948" y="108343"/>
                  <a:pt x="1261621" y="109942"/>
                  <a:pt x="1260053" y="111933"/>
                </a:cubicBezTo>
                <a:cubicBezTo>
                  <a:pt x="1258484" y="113923"/>
                  <a:pt x="1256856" y="116035"/>
                  <a:pt x="1255167" y="118267"/>
                </a:cubicBezTo>
                <a:cubicBezTo>
                  <a:pt x="1253477" y="120499"/>
                  <a:pt x="1251849" y="122701"/>
                  <a:pt x="1250280" y="124872"/>
                </a:cubicBezTo>
                <a:cubicBezTo>
                  <a:pt x="1248712" y="127044"/>
                  <a:pt x="1247385" y="128854"/>
                  <a:pt x="1246299" y="130302"/>
                </a:cubicBezTo>
                <a:lnTo>
                  <a:pt x="1250461" y="133740"/>
                </a:lnTo>
                <a:cubicBezTo>
                  <a:pt x="1251426" y="132292"/>
                  <a:pt x="1252693" y="130483"/>
                  <a:pt x="1254262" y="128311"/>
                </a:cubicBezTo>
                <a:cubicBezTo>
                  <a:pt x="1255830" y="126139"/>
                  <a:pt x="1257459" y="123937"/>
                  <a:pt x="1259148" y="121705"/>
                </a:cubicBezTo>
                <a:cubicBezTo>
                  <a:pt x="1260837" y="119473"/>
                  <a:pt x="1262496" y="117332"/>
                  <a:pt x="1264125" y="115281"/>
                </a:cubicBezTo>
                <a:cubicBezTo>
                  <a:pt x="1265754" y="113230"/>
                  <a:pt x="1267111" y="111601"/>
                  <a:pt x="1268197" y="110394"/>
                </a:cubicBezTo>
                <a:close/>
                <a:moveTo>
                  <a:pt x="870414" y="104603"/>
                </a:moveTo>
                <a:lnTo>
                  <a:pt x="864622" y="104965"/>
                </a:lnTo>
                <a:lnTo>
                  <a:pt x="864622" y="118357"/>
                </a:lnTo>
                <a:lnTo>
                  <a:pt x="835485" y="118357"/>
                </a:lnTo>
                <a:lnTo>
                  <a:pt x="835485" y="123786"/>
                </a:lnTo>
                <a:lnTo>
                  <a:pt x="864622" y="123786"/>
                </a:lnTo>
                <a:lnTo>
                  <a:pt x="864622" y="143151"/>
                </a:lnTo>
                <a:cubicBezTo>
                  <a:pt x="864622" y="146529"/>
                  <a:pt x="864954" y="149274"/>
                  <a:pt x="865618" y="151385"/>
                </a:cubicBezTo>
                <a:cubicBezTo>
                  <a:pt x="866281" y="153497"/>
                  <a:pt x="867367" y="155155"/>
                  <a:pt x="868875" y="156362"/>
                </a:cubicBezTo>
                <a:cubicBezTo>
                  <a:pt x="870383" y="157568"/>
                  <a:pt x="872435" y="158443"/>
                  <a:pt x="875029" y="158986"/>
                </a:cubicBezTo>
                <a:cubicBezTo>
                  <a:pt x="877623" y="159529"/>
                  <a:pt x="880850" y="159981"/>
                  <a:pt x="884711" y="160343"/>
                </a:cubicBezTo>
                <a:lnTo>
                  <a:pt x="895931" y="161429"/>
                </a:lnTo>
                <a:lnTo>
                  <a:pt x="897922" y="155819"/>
                </a:lnTo>
                <a:lnTo>
                  <a:pt x="885797" y="154733"/>
                </a:lnTo>
                <a:cubicBezTo>
                  <a:pt x="882539" y="154371"/>
                  <a:pt x="879885" y="153979"/>
                  <a:pt x="877834" y="153557"/>
                </a:cubicBezTo>
                <a:cubicBezTo>
                  <a:pt x="875783" y="153135"/>
                  <a:pt x="874214" y="152471"/>
                  <a:pt x="873128" y="151566"/>
                </a:cubicBezTo>
                <a:cubicBezTo>
                  <a:pt x="872042" y="150661"/>
                  <a:pt x="871319" y="149425"/>
                  <a:pt x="870957" y="147856"/>
                </a:cubicBezTo>
                <a:cubicBezTo>
                  <a:pt x="870595" y="146288"/>
                  <a:pt x="870414" y="144297"/>
                  <a:pt x="870414" y="141884"/>
                </a:cubicBezTo>
                <a:lnTo>
                  <a:pt x="870414" y="123786"/>
                </a:lnTo>
                <a:lnTo>
                  <a:pt x="956015" y="123786"/>
                </a:lnTo>
                <a:lnTo>
                  <a:pt x="956015" y="118357"/>
                </a:lnTo>
                <a:lnTo>
                  <a:pt x="870414" y="118357"/>
                </a:lnTo>
                <a:close/>
                <a:moveTo>
                  <a:pt x="1315612" y="99717"/>
                </a:moveTo>
                <a:lnTo>
                  <a:pt x="1199607" y="99717"/>
                </a:lnTo>
                <a:lnTo>
                  <a:pt x="1199607" y="105146"/>
                </a:lnTo>
                <a:lnTo>
                  <a:pt x="1315612" y="105146"/>
                </a:lnTo>
                <a:close/>
                <a:moveTo>
                  <a:pt x="1551384" y="94469"/>
                </a:moveTo>
                <a:lnTo>
                  <a:pt x="1450581" y="94469"/>
                </a:lnTo>
                <a:lnTo>
                  <a:pt x="1450581" y="99717"/>
                </a:lnTo>
                <a:lnTo>
                  <a:pt x="1495282" y="118719"/>
                </a:lnTo>
                <a:lnTo>
                  <a:pt x="1495282" y="121796"/>
                </a:lnTo>
                <a:lnTo>
                  <a:pt x="1435380" y="121796"/>
                </a:lnTo>
                <a:lnTo>
                  <a:pt x="1435380" y="127225"/>
                </a:lnTo>
                <a:lnTo>
                  <a:pt x="1495282" y="127225"/>
                </a:lnTo>
                <a:lnTo>
                  <a:pt x="1495282" y="145142"/>
                </a:lnTo>
                <a:cubicBezTo>
                  <a:pt x="1495282" y="148278"/>
                  <a:pt x="1495554" y="150812"/>
                  <a:pt x="1496097" y="152742"/>
                </a:cubicBezTo>
                <a:cubicBezTo>
                  <a:pt x="1496640" y="154673"/>
                  <a:pt x="1497605" y="156181"/>
                  <a:pt x="1498992" y="157267"/>
                </a:cubicBezTo>
                <a:cubicBezTo>
                  <a:pt x="1500380" y="158353"/>
                  <a:pt x="1502280" y="159107"/>
                  <a:pt x="1504693" y="159529"/>
                </a:cubicBezTo>
                <a:cubicBezTo>
                  <a:pt x="1507106" y="159951"/>
                  <a:pt x="1510122" y="160283"/>
                  <a:pt x="1513742" y="160524"/>
                </a:cubicBezTo>
                <a:lnTo>
                  <a:pt x="1527315" y="161429"/>
                </a:lnTo>
                <a:lnTo>
                  <a:pt x="1529125" y="155819"/>
                </a:lnTo>
                <a:lnTo>
                  <a:pt x="1515189" y="155095"/>
                </a:lnTo>
                <a:cubicBezTo>
                  <a:pt x="1512294" y="154974"/>
                  <a:pt x="1509941" y="154763"/>
                  <a:pt x="1508131" y="154462"/>
                </a:cubicBezTo>
                <a:cubicBezTo>
                  <a:pt x="1506322" y="154160"/>
                  <a:pt x="1504904" y="153647"/>
                  <a:pt x="1503879" y="152923"/>
                </a:cubicBezTo>
                <a:cubicBezTo>
                  <a:pt x="1502853" y="152200"/>
                  <a:pt x="1502189" y="151174"/>
                  <a:pt x="1501888" y="149847"/>
                </a:cubicBezTo>
                <a:cubicBezTo>
                  <a:pt x="1501586" y="148520"/>
                  <a:pt x="1501435" y="146710"/>
                  <a:pt x="1501435" y="144418"/>
                </a:cubicBezTo>
                <a:lnTo>
                  <a:pt x="1501435" y="127225"/>
                </a:lnTo>
                <a:lnTo>
                  <a:pt x="1565682" y="127225"/>
                </a:lnTo>
                <a:lnTo>
                  <a:pt x="1565682" y="121796"/>
                </a:lnTo>
                <a:lnTo>
                  <a:pt x="1501435" y="121796"/>
                </a:lnTo>
                <a:lnTo>
                  <a:pt x="1501435" y="115824"/>
                </a:lnTo>
                <a:lnTo>
                  <a:pt x="1463612" y="99717"/>
                </a:lnTo>
                <a:lnTo>
                  <a:pt x="1551384" y="99717"/>
                </a:lnTo>
                <a:close/>
                <a:moveTo>
                  <a:pt x="157267" y="91935"/>
                </a:moveTo>
                <a:lnTo>
                  <a:pt x="6153" y="91935"/>
                </a:lnTo>
                <a:lnTo>
                  <a:pt x="6153" y="97726"/>
                </a:lnTo>
                <a:lnTo>
                  <a:pt x="76553" y="97726"/>
                </a:lnTo>
                <a:lnTo>
                  <a:pt x="76553" y="121434"/>
                </a:lnTo>
                <a:lnTo>
                  <a:pt x="19365" y="121434"/>
                </a:lnTo>
                <a:lnTo>
                  <a:pt x="19365" y="126863"/>
                </a:lnTo>
                <a:lnTo>
                  <a:pt x="76553" y="126863"/>
                </a:lnTo>
                <a:lnTo>
                  <a:pt x="76553" y="152562"/>
                </a:lnTo>
                <a:cubicBezTo>
                  <a:pt x="75587" y="152682"/>
                  <a:pt x="74562" y="152742"/>
                  <a:pt x="73476" y="152742"/>
                </a:cubicBezTo>
                <a:cubicBezTo>
                  <a:pt x="72390" y="152742"/>
                  <a:pt x="71304" y="152803"/>
                  <a:pt x="70219" y="152923"/>
                </a:cubicBezTo>
                <a:cubicBezTo>
                  <a:pt x="46812" y="153889"/>
                  <a:pt x="23406" y="153889"/>
                  <a:pt x="0" y="152923"/>
                </a:cubicBezTo>
                <a:lnTo>
                  <a:pt x="905" y="158896"/>
                </a:lnTo>
                <a:cubicBezTo>
                  <a:pt x="23949" y="159861"/>
                  <a:pt x="46993" y="159861"/>
                  <a:pt x="70037" y="158896"/>
                </a:cubicBezTo>
                <a:cubicBezTo>
                  <a:pt x="76794" y="158654"/>
                  <a:pt x="82947" y="158111"/>
                  <a:pt x="88497" y="157267"/>
                </a:cubicBezTo>
                <a:cubicBezTo>
                  <a:pt x="94047" y="156422"/>
                  <a:pt x="99205" y="155065"/>
                  <a:pt x="103970" y="153195"/>
                </a:cubicBezTo>
                <a:cubicBezTo>
                  <a:pt x="108736" y="151325"/>
                  <a:pt x="113109" y="148701"/>
                  <a:pt x="117091" y="145322"/>
                </a:cubicBezTo>
                <a:cubicBezTo>
                  <a:pt x="121072" y="141944"/>
                  <a:pt x="124813" y="137601"/>
                  <a:pt x="128311" y="132292"/>
                </a:cubicBezTo>
                <a:cubicBezTo>
                  <a:pt x="131448" y="138807"/>
                  <a:pt x="135309" y="144749"/>
                  <a:pt x="139894" y="150118"/>
                </a:cubicBezTo>
                <a:cubicBezTo>
                  <a:pt x="144479" y="155487"/>
                  <a:pt x="150209" y="160947"/>
                  <a:pt x="157087" y="166497"/>
                </a:cubicBezTo>
                <a:lnTo>
                  <a:pt x="161249" y="161791"/>
                </a:lnTo>
                <a:cubicBezTo>
                  <a:pt x="156061" y="157689"/>
                  <a:pt x="151537" y="153647"/>
                  <a:pt x="147676" y="149666"/>
                </a:cubicBezTo>
                <a:cubicBezTo>
                  <a:pt x="143815" y="145684"/>
                  <a:pt x="140497" y="141462"/>
                  <a:pt x="137722" y="136998"/>
                </a:cubicBezTo>
                <a:cubicBezTo>
                  <a:pt x="134947" y="132534"/>
                  <a:pt x="132595" y="127738"/>
                  <a:pt x="130664" y="122610"/>
                </a:cubicBezTo>
                <a:cubicBezTo>
                  <a:pt x="128734" y="117483"/>
                  <a:pt x="127105" y="111721"/>
                  <a:pt x="125778" y="105327"/>
                </a:cubicBezTo>
                <a:lnTo>
                  <a:pt x="119806" y="106594"/>
                </a:lnTo>
                <a:cubicBezTo>
                  <a:pt x="121495" y="113954"/>
                  <a:pt x="123365" y="120408"/>
                  <a:pt x="125416" y="125958"/>
                </a:cubicBezTo>
                <a:cubicBezTo>
                  <a:pt x="122761" y="130543"/>
                  <a:pt x="119926" y="134374"/>
                  <a:pt x="116910" y="137450"/>
                </a:cubicBezTo>
                <a:cubicBezTo>
                  <a:pt x="113894" y="140527"/>
                  <a:pt x="110606" y="143060"/>
                  <a:pt x="107047" y="145051"/>
                </a:cubicBezTo>
                <a:cubicBezTo>
                  <a:pt x="103488" y="147042"/>
                  <a:pt x="99717" y="148580"/>
                  <a:pt x="95736" y="149666"/>
                </a:cubicBezTo>
                <a:cubicBezTo>
                  <a:pt x="91755" y="150752"/>
                  <a:pt x="87411" y="151536"/>
                  <a:pt x="82706" y="152019"/>
                </a:cubicBezTo>
                <a:lnTo>
                  <a:pt x="82706" y="97726"/>
                </a:lnTo>
                <a:lnTo>
                  <a:pt x="157267" y="97726"/>
                </a:lnTo>
                <a:close/>
                <a:moveTo>
                  <a:pt x="496481" y="80171"/>
                </a:moveTo>
                <a:cubicBezTo>
                  <a:pt x="493706" y="80171"/>
                  <a:pt x="491776" y="80624"/>
                  <a:pt x="490690" y="81529"/>
                </a:cubicBezTo>
                <a:cubicBezTo>
                  <a:pt x="489604" y="82434"/>
                  <a:pt x="489061" y="84636"/>
                  <a:pt x="489061" y="88134"/>
                </a:cubicBezTo>
                <a:cubicBezTo>
                  <a:pt x="489061" y="91633"/>
                  <a:pt x="489604" y="93805"/>
                  <a:pt x="490690" y="94649"/>
                </a:cubicBezTo>
                <a:cubicBezTo>
                  <a:pt x="491776" y="95494"/>
                  <a:pt x="493706" y="95916"/>
                  <a:pt x="496481" y="95916"/>
                </a:cubicBezTo>
                <a:cubicBezTo>
                  <a:pt x="499377" y="95916"/>
                  <a:pt x="501398" y="95494"/>
                  <a:pt x="502544" y="94649"/>
                </a:cubicBezTo>
                <a:cubicBezTo>
                  <a:pt x="503690" y="93805"/>
                  <a:pt x="504263" y="91633"/>
                  <a:pt x="504263" y="88134"/>
                </a:cubicBezTo>
                <a:cubicBezTo>
                  <a:pt x="504263" y="84636"/>
                  <a:pt x="503690" y="82434"/>
                  <a:pt x="502544" y="81529"/>
                </a:cubicBezTo>
                <a:cubicBezTo>
                  <a:pt x="501398" y="80624"/>
                  <a:pt x="499377" y="80171"/>
                  <a:pt x="496481" y="80171"/>
                </a:cubicBezTo>
                <a:close/>
                <a:moveTo>
                  <a:pt x="1096556" y="80171"/>
                </a:moveTo>
                <a:cubicBezTo>
                  <a:pt x="1093781" y="80171"/>
                  <a:pt x="1091851" y="80624"/>
                  <a:pt x="1090765" y="81529"/>
                </a:cubicBezTo>
                <a:cubicBezTo>
                  <a:pt x="1089679" y="82434"/>
                  <a:pt x="1089136" y="84636"/>
                  <a:pt x="1089136" y="88134"/>
                </a:cubicBezTo>
                <a:cubicBezTo>
                  <a:pt x="1089136" y="91633"/>
                  <a:pt x="1089679" y="93805"/>
                  <a:pt x="1090765" y="94649"/>
                </a:cubicBezTo>
                <a:cubicBezTo>
                  <a:pt x="1091851" y="95494"/>
                  <a:pt x="1093781" y="95916"/>
                  <a:pt x="1096556" y="95916"/>
                </a:cubicBezTo>
                <a:cubicBezTo>
                  <a:pt x="1099452" y="95916"/>
                  <a:pt x="1101473" y="95494"/>
                  <a:pt x="1102619" y="94649"/>
                </a:cubicBezTo>
                <a:cubicBezTo>
                  <a:pt x="1103765" y="93805"/>
                  <a:pt x="1104338" y="91633"/>
                  <a:pt x="1104338" y="88134"/>
                </a:cubicBezTo>
                <a:cubicBezTo>
                  <a:pt x="1104338" y="84636"/>
                  <a:pt x="1103765" y="82434"/>
                  <a:pt x="1102619" y="81529"/>
                </a:cubicBezTo>
                <a:cubicBezTo>
                  <a:pt x="1101473" y="80624"/>
                  <a:pt x="1099452" y="80171"/>
                  <a:pt x="1096556" y="80171"/>
                </a:cubicBezTo>
                <a:close/>
                <a:moveTo>
                  <a:pt x="893579" y="74380"/>
                </a:moveTo>
                <a:lnTo>
                  <a:pt x="893579" y="91935"/>
                </a:lnTo>
                <a:lnTo>
                  <a:pt x="857926" y="91935"/>
                </a:lnTo>
                <a:lnTo>
                  <a:pt x="857926" y="74380"/>
                </a:lnTo>
                <a:close/>
                <a:moveTo>
                  <a:pt x="935203" y="74380"/>
                </a:moveTo>
                <a:lnTo>
                  <a:pt x="935203" y="91935"/>
                </a:lnTo>
                <a:lnTo>
                  <a:pt x="899189" y="91935"/>
                </a:lnTo>
                <a:lnTo>
                  <a:pt x="899189" y="74380"/>
                </a:lnTo>
                <a:close/>
                <a:moveTo>
                  <a:pt x="727120" y="69132"/>
                </a:moveTo>
                <a:lnTo>
                  <a:pt x="631384" y="69132"/>
                </a:lnTo>
                <a:lnTo>
                  <a:pt x="631384" y="75104"/>
                </a:lnTo>
                <a:lnTo>
                  <a:pt x="673370" y="101527"/>
                </a:lnTo>
                <a:lnTo>
                  <a:pt x="673370" y="109308"/>
                </a:lnTo>
                <a:lnTo>
                  <a:pt x="601161" y="109308"/>
                </a:lnTo>
                <a:lnTo>
                  <a:pt x="601161" y="115462"/>
                </a:lnTo>
                <a:lnTo>
                  <a:pt x="673370" y="115462"/>
                </a:lnTo>
                <a:lnTo>
                  <a:pt x="673370" y="141341"/>
                </a:lnTo>
                <a:cubicBezTo>
                  <a:pt x="673370" y="145202"/>
                  <a:pt x="673702" y="148278"/>
                  <a:pt x="674365" y="150571"/>
                </a:cubicBezTo>
                <a:cubicBezTo>
                  <a:pt x="675029" y="152863"/>
                  <a:pt x="676145" y="154673"/>
                  <a:pt x="677713" y="156000"/>
                </a:cubicBezTo>
                <a:cubicBezTo>
                  <a:pt x="679282" y="157327"/>
                  <a:pt x="681454" y="158262"/>
                  <a:pt x="684229" y="158805"/>
                </a:cubicBezTo>
                <a:cubicBezTo>
                  <a:pt x="687003" y="159348"/>
                  <a:pt x="690442" y="159740"/>
                  <a:pt x="694544" y="159981"/>
                </a:cubicBezTo>
                <a:lnTo>
                  <a:pt x="710470" y="161067"/>
                </a:lnTo>
                <a:lnTo>
                  <a:pt x="712280" y="154914"/>
                </a:lnTo>
                <a:lnTo>
                  <a:pt x="695630" y="154009"/>
                </a:lnTo>
                <a:cubicBezTo>
                  <a:pt x="692372" y="153889"/>
                  <a:pt x="689718" y="153617"/>
                  <a:pt x="687667" y="153195"/>
                </a:cubicBezTo>
                <a:cubicBezTo>
                  <a:pt x="685616" y="152773"/>
                  <a:pt x="684017" y="152079"/>
                  <a:pt x="682871" y="151114"/>
                </a:cubicBezTo>
                <a:cubicBezTo>
                  <a:pt x="681725" y="150148"/>
                  <a:pt x="680941" y="148791"/>
                  <a:pt x="680519" y="147042"/>
                </a:cubicBezTo>
                <a:cubicBezTo>
                  <a:pt x="680096" y="145292"/>
                  <a:pt x="679885" y="142970"/>
                  <a:pt x="679885" y="140074"/>
                </a:cubicBezTo>
                <a:lnTo>
                  <a:pt x="679885" y="115462"/>
                </a:lnTo>
                <a:lnTo>
                  <a:pt x="756076" y="115462"/>
                </a:lnTo>
                <a:lnTo>
                  <a:pt x="756076" y="109308"/>
                </a:lnTo>
                <a:lnTo>
                  <a:pt x="679885" y="109308"/>
                </a:lnTo>
                <a:lnTo>
                  <a:pt x="679885" y="98812"/>
                </a:lnTo>
                <a:lnTo>
                  <a:pt x="642061" y="75285"/>
                </a:lnTo>
                <a:lnTo>
                  <a:pt x="727120" y="75285"/>
                </a:lnTo>
                <a:close/>
                <a:moveTo>
                  <a:pt x="1541793" y="58454"/>
                </a:moveTo>
                <a:lnTo>
                  <a:pt x="1541793" y="74018"/>
                </a:lnTo>
                <a:lnTo>
                  <a:pt x="1459630" y="74018"/>
                </a:lnTo>
                <a:lnTo>
                  <a:pt x="1459630" y="58454"/>
                </a:lnTo>
                <a:close/>
                <a:moveTo>
                  <a:pt x="893579" y="51758"/>
                </a:moveTo>
                <a:lnTo>
                  <a:pt x="893579" y="69313"/>
                </a:lnTo>
                <a:lnTo>
                  <a:pt x="857926" y="69313"/>
                </a:lnTo>
                <a:lnTo>
                  <a:pt x="857926" y="51758"/>
                </a:lnTo>
                <a:close/>
                <a:moveTo>
                  <a:pt x="935203" y="51758"/>
                </a:moveTo>
                <a:lnTo>
                  <a:pt x="935203" y="69313"/>
                </a:lnTo>
                <a:lnTo>
                  <a:pt x="899189" y="69313"/>
                </a:lnTo>
                <a:lnTo>
                  <a:pt x="899189" y="51758"/>
                </a:lnTo>
                <a:close/>
                <a:moveTo>
                  <a:pt x="373132" y="51577"/>
                </a:moveTo>
                <a:cubicBezTo>
                  <a:pt x="371564" y="53267"/>
                  <a:pt x="369423" y="55680"/>
                  <a:pt x="366708" y="58816"/>
                </a:cubicBezTo>
                <a:cubicBezTo>
                  <a:pt x="363993" y="61953"/>
                  <a:pt x="361158" y="65271"/>
                  <a:pt x="358202" y="68770"/>
                </a:cubicBezTo>
                <a:cubicBezTo>
                  <a:pt x="355246" y="72269"/>
                  <a:pt x="352381" y="75738"/>
                  <a:pt x="349606" y="79176"/>
                </a:cubicBezTo>
                <a:cubicBezTo>
                  <a:pt x="346831" y="82615"/>
                  <a:pt x="344538" y="85480"/>
                  <a:pt x="342729" y="87772"/>
                </a:cubicBezTo>
                <a:lnTo>
                  <a:pt x="347253" y="91935"/>
                </a:lnTo>
                <a:cubicBezTo>
                  <a:pt x="348942" y="89763"/>
                  <a:pt x="351144" y="86958"/>
                  <a:pt x="353859" y="83520"/>
                </a:cubicBezTo>
                <a:cubicBezTo>
                  <a:pt x="356573" y="80081"/>
                  <a:pt x="359409" y="76582"/>
                  <a:pt x="362365" y="73023"/>
                </a:cubicBezTo>
                <a:cubicBezTo>
                  <a:pt x="365320" y="69464"/>
                  <a:pt x="368186" y="66116"/>
                  <a:pt x="370961" y="62979"/>
                </a:cubicBezTo>
                <a:cubicBezTo>
                  <a:pt x="373736" y="59842"/>
                  <a:pt x="375968" y="57429"/>
                  <a:pt x="377657" y="55740"/>
                </a:cubicBezTo>
                <a:close/>
                <a:moveTo>
                  <a:pt x="1241955" y="49044"/>
                </a:moveTo>
                <a:lnTo>
                  <a:pt x="1241955" y="77276"/>
                </a:lnTo>
                <a:lnTo>
                  <a:pt x="1217524" y="77276"/>
                </a:lnTo>
                <a:lnTo>
                  <a:pt x="1217524" y="49044"/>
                </a:lnTo>
                <a:close/>
                <a:moveTo>
                  <a:pt x="1271273" y="49044"/>
                </a:moveTo>
                <a:lnTo>
                  <a:pt x="1271454" y="77276"/>
                </a:lnTo>
                <a:lnTo>
                  <a:pt x="1247385" y="77276"/>
                </a:lnTo>
                <a:lnTo>
                  <a:pt x="1247385" y="49044"/>
                </a:lnTo>
                <a:close/>
                <a:moveTo>
                  <a:pt x="1300953" y="49044"/>
                </a:moveTo>
                <a:lnTo>
                  <a:pt x="1300953" y="77276"/>
                </a:lnTo>
                <a:lnTo>
                  <a:pt x="1276703" y="77276"/>
                </a:lnTo>
                <a:lnTo>
                  <a:pt x="1276703" y="49044"/>
                </a:lnTo>
                <a:close/>
                <a:moveTo>
                  <a:pt x="1321222" y="46510"/>
                </a:moveTo>
                <a:lnTo>
                  <a:pt x="1316336" y="49406"/>
                </a:lnTo>
                <a:cubicBezTo>
                  <a:pt x="1318025" y="53267"/>
                  <a:pt x="1319986" y="57248"/>
                  <a:pt x="1322218" y="61350"/>
                </a:cubicBezTo>
                <a:cubicBezTo>
                  <a:pt x="1324450" y="65452"/>
                  <a:pt x="1326953" y="69615"/>
                  <a:pt x="1329728" y="73837"/>
                </a:cubicBezTo>
                <a:lnTo>
                  <a:pt x="1329728" y="163601"/>
                </a:lnTo>
                <a:lnTo>
                  <a:pt x="1335338" y="163601"/>
                </a:lnTo>
                <a:lnTo>
                  <a:pt x="1335338" y="82343"/>
                </a:lnTo>
                <a:cubicBezTo>
                  <a:pt x="1338958" y="87531"/>
                  <a:pt x="1342698" y="92538"/>
                  <a:pt x="1346559" y="97364"/>
                </a:cubicBezTo>
                <a:cubicBezTo>
                  <a:pt x="1350420" y="102190"/>
                  <a:pt x="1354220" y="106654"/>
                  <a:pt x="1357960" y="110756"/>
                </a:cubicBezTo>
                <a:lnTo>
                  <a:pt x="1361580" y="105870"/>
                </a:lnTo>
                <a:cubicBezTo>
                  <a:pt x="1358081" y="102130"/>
                  <a:pt x="1354371" y="97817"/>
                  <a:pt x="1350450" y="92930"/>
                </a:cubicBezTo>
                <a:cubicBezTo>
                  <a:pt x="1346529" y="88044"/>
                  <a:pt x="1342758" y="82977"/>
                  <a:pt x="1339139" y="77728"/>
                </a:cubicBezTo>
                <a:cubicBezTo>
                  <a:pt x="1335519" y="72480"/>
                  <a:pt x="1332141" y="67171"/>
                  <a:pt x="1329004" y="61803"/>
                </a:cubicBezTo>
                <a:cubicBezTo>
                  <a:pt x="1325867" y="56434"/>
                  <a:pt x="1323273" y="51336"/>
                  <a:pt x="1321222" y="46510"/>
                </a:cubicBezTo>
                <a:close/>
                <a:moveTo>
                  <a:pt x="125597" y="44881"/>
                </a:moveTo>
                <a:lnTo>
                  <a:pt x="125597" y="66779"/>
                </a:lnTo>
                <a:lnTo>
                  <a:pt x="37462" y="66779"/>
                </a:lnTo>
                <a:lnTo>
                  <a:pt x="37462" y="44881"/>
                </a:lnTo>
                <a:close/>
                <a:moveTo>
                  <a:pt x="1541793" y="38185"/>
                </a:moveTo>
                <a:lnTo>
                  <a:pt x="1541793" y="53568"/>
                </a:lnTo>
                <a:lnTo>
                  <a:pt x="1459630" y="53568"/>
                </a:lnTo>
                <a:lnTo>
                  <a:pt x="1459630" y="38185"/>
                </a:lnTo>
                <a:close/>
                <a:moveTo>
                  <a:pt x="1548127" y="32937"/>
                </a:moveTo>
                <a:lnTo>
                  <a:pt x="1453296" y="32937"/>
                </a:lnTo>
                <a:lnTo>
                  <a:pt x="1453296" y="79086"/>
                </a:lnTo>
                <a:lnTo>
                  <a:pt x="1548127" y="79086"/>
                </a:lnTo>
                <a:close/>
                <a:moveTo>
                  <a:pt x="125597" y="17373"/>
                </a:moveTo>
                <a:lnTo>
                  <a:pt x="125597" y="39452"/>
                </a:lnTo>
                <a:lnTo>
                  <a:pt x="37462" y="39452"/>
                </a:lnTo>
                <a:lnTo>
                  <a:pt x="37462" y="17373"/>
                </a:lnTo>
                <a:close/>
                <a:moveTo>
                  <a:pt x="1575635" y="12668"/>
                </a:moveTo>
                <a:lnTo>
                  <a:pt x="1438637" y="12668"/>
                </a:lnTo>
                <a:lnTo>
                  <a:pt x="1438637" y="18459"/>
                </a:lnTo>
                <a:lnTo>
                  <a:pt x="1569301" y="18459"/>
                </a:lnTo>
                <a:lnTo>
                  <a:pt x="1569301" y="52844"/>
                </a:lnTo>
                <a:cubicBezTo>
                  <a:pt x="1569301" y="64065"/>
                  <a:pt x="1569452" y="73898"/>
                  <a:pt x="1569753" y="82343"/>
                </a:cubicBezTo>
                <a:cubicBezTo>
                  <a:pt x="1570055" y="90789"/>
                  <a:pt x="1570568" y="98269"/>
                  <a:pt x="1571292" y="104784"/>
                </a:cubicBezTo>
                <a:cubicBezTo>
                  <a:pt x="1572016" y="111299"/>
                  <a:pt x="1572981" y="117090"/>
                  <a:pt x="1574187" y="122158"/>
                </a:cubicBezTo>
                <a:cubicBezTo>
                  <a:pt x="1575394" y="127225"/>
                  <a:pt x="1576902" y="131961"/>
                  <a:pt x="1578712" y="136364"/>
                </a:cubicBezTo>
                <a:cubicBezTo>
                  <a:pt x="1580521" y="140768"/>
                  <a:pt x="1582633" y="145081"/>
                  <a:pt x="1585046" y="149304"/>
                </a:cubicBezTo>
                <a:cubicBezTo>
                  <a:pt x="1587459" y="153527"/>
                  <a:pt x="1590294" y="158111"/>
                  <a:pt x="1593552" y="163058"/>
                </a:cubicBezTo>
                <a:lnTo>
                  <a:pt x="1598981" y="159620"/>
                </a:lnTo>
                <a:cubicBezTo>
                  <a:pt x="1595723" y="154794"/>
                  <a:pt x="1592888" y="150329"/>
                  <a:pt x="1590475" y="146227"/>
                </a:cubicBezTo>
                <a:cubicBezTo>
                  <a:pt x="1588062" y="142125"/>
                  <a:pt x="1586011" y="137963"/>
                  <a:pt x="1584322" y="133740"/>
                </a:cubicBezTo>
                <a:cubicBezTo>
                  <a:pt x="1582633" y="129517"/>
                  <a:pt x="1581215" y="124963"/>
                  <a:pt x="1580069" y="120076"/>
                </a:cubicBezTo>
                <a:cubicBezTo>
                  <a:pt x="1578923" y="115190"/>
                  <a:pt x="1578018" y="109610"/>
                  <a:pt x="1577354" y="103336"/>
                </a:cubicBezTo>
                <a:cubicBezTo>
                  <a:pt x="1576691" y="97062"/>
                  <a:pt x="1576238" y="89854"/>
                  <a:pt x="1575997" y="81710"/>
                </a:cubicBezTo>
                <a:cubicBezTo>
                  <a:pt x="1575756" y="73566"/>
                  <a:pt x="1575635" y="64065"/>
                  <a:pt x="1575635" y="53206"/>
                </a:cubicBezTo>
                <a:close/>
                <a:moveTo>
                  <a:pt x="132112" y="11944"/>
                </a:moveTo>
                <a:lnTo>
                  <a:pt x="31309" y="11944"/>
                </a:lnTo>
                <a:lnTo>
                  <a:pt x="31309" y="72390"/>
                </a:lnTo>
                <a:lnTo>
                  <a:pt x="132112" y="72390"/>
                </a:lnTo>
                <a:close/>
                <a:moveTo>
                  <a:pt x="291875" y="3800"/>
                </a:moveTo>
                <a:cubicBezTo>
                  <a:pt x="289944" y="5127"/>
                  <a:pt x="287712" y="6665"/>
                  <a:pt x="285179" y="8415"/>
                </a:cubicBezTo>
                <a:cubicBezTo>
                  <a:pt x="282645" y="10164"/>
                  <a:pt x="280081" y="11974"/>
                  <a:pt x="277487" y="13844"/>
                </a:cubicBezTo>
                <a:cubicBezTo>
                  <a:pt x="274893" y="15714"/>
                  <a:pt x="272420" y="17584"/>
                  <a:pt x="270067" y="19454"/>
                </a:cubicBezTo>
                <a:cubicBezTo>
                  <a:pt x="267715" y="21324"/>
                  <a:pt x="265694" y="22983"/>
                  <a:pt x="264005" y="24431"/>
                </a:cubicBezTo>
                <a:lnTo>
                  <a:pt x="267624" y="28956"/>
                </a:lnTo>
                <a:cubicBezTo>
                  <a:pt x="269193" y="27628"/>
                  <a:pt x="271153" y="26030"/>
                  <a:pt x="273506" y="24160"/>
                </a:cubicBezTo>
                <a:cubicBezTo>
                  <a:pt x="275858" y="22290"/>
                  <a:pt x="278332" y="20389"/>
                  <a:pt x="280926" y="18459"/>
                </a:cubicBezTo>
                <a:cubicBezTo>
                  <a:pt x="283520" y="16529"/>
                  <a:pt x="286083" y="14659"/>
                  <a:pt x="288617" y="12849"/>
                </a:cubicBezTo>
                <a:cubicBezTo>
                  <a:pt x="291151" y="11039"/>
                  <a:pt x="293383" y="9531"/>
                  <a:pt x="295313" y="8324"/>
                </a:cubicBezTo>
                <a:close/>
                <a:moveTo>
                  <a:pt x="730558" y="3076"/>
                </a:moveTo>
                <a:cubicBezTo>
                  <a:pt x="729231" y="5127"/>
                  <a:pt x="727723" y="7450"/>
                  <a:pt x="726034" y="10044"/>
                </a:cubicBezTo>
                <a:cubicBezTo>
                  <a:pt x="724345" y="12638"/>
                  <a:pt x="722656" y="15232"/>
                  <a:pt x="720966" y="17826"/>
                </a:cubicBezTo>
                <a:cubicBezTo>
                  <a:pt x="719277" y="20420"/>
                  <a:pt x="717618" y="23014"/>
                  <a:pt x="715990" y="25608"/>
                </a:cubicBezTo>
                <a:cubicBezTo>
                  <a:pt x="714361" y="28202"/>
                  <a:pt x="712883" y="30524"/>
                  <a:pt x="711556" y="32575"/>
                </a:cubicBezTo>
                <a:lnTo>
                  <a:pt x="716804" y="35833"/>
                </a:lnTo>
                <a:cubicBezTo>
                  <a:pt x="718011" y="33782"/>
                  <a:pt x="719368" y="31519"/>
                  <a:pt x="720876" y="29046"/>
                </a:cubicBezTo>
                <a:cubicBezTo>
                  <a:pt x="722384" y="26573"/>
                  <a:pt x="723983" y="24009"/>
                  <a:pt x="725672" y="21355"/>
                </a:cubicBezTo>
                <a:cubicBezTo>
                  <a:pt x="727361" y="18700"/>
                  <a:pt x="729080" y="16076"/>
                  <a:pt x="730830" y="13482"/>
                </a:cubicBezTo>
                <a:cubicBezTo>
                  <a:pt x="732579" y="10888"/>
                  <a:pt x="734238" y="8445"/>
                  <a:pt x="735806" y="6153"/>
                </a:cubicBezTo>
                <a:close/>
                <a:moveTo>
                  <a:pt x="626859" y="2895"/>
                </a:moveTo>
                <a:lnTo>
                  <a:pt x="621249" y="5972"/>
                </a:lnTo>
                <a:cubicBezTo>
                  <a:pt x="622576" y="8143"/>
                  <a:pt x="624145" y="10617"/>
                  <a:pt x="625955" y="13392"/>
                </a:cubicBezTo>
                <a:cubicBezTo>
                  <a:pt x="627764" y="16167"/>
                  <a:pt x="629695" y="19002"/>
                  <a:pt x="631746" y="21898"/>
                </a:cubicBezTo>
                <a:cubicBezTo>
                  <a:pt x="633797" y="24793"/>
                  <a:pt x="635878" y="27659"/>
                  <a:pt x="637989" y="30494"/>
                </a:cubicBezTo>
                <a:cubicBezTo>
                  <a:pt x="640101" y="33329"/>
                  <a:pt x="642061" y="35953"/>
                  <a:pt x="643871" y="38366"/>
                </a:cubicBezTo>
                <a:lnTo>
                  <a:pt x="609848" y="38366"/>
                </a:lnTo>
                <a:lnTo>
                  <a:pt x="609848" y="68951"/>
                </a:lnTo>
                <a:lnTo>
                  <a:pt x="616001" y="68951"/>
                </a:lnTo>
                <a:lnTo>
                  <a:pt x="616001" y="44519"/>
                </a:lnTo>
                <a:lnTo>
                  <a:pt x="741417" y="44519"/>
                </a:lnTo>
                <a:lnTo>
                  <a:pt x="741417" y="68770"/>
                </a:lnTo>
                <a:lnTo>
                  <a:pt x="747570" y="68770"/>
                </a:lnTo>
                <a:lnTo>
                  <a:pt x="747570" y="38366"/>
                </a:lnTo>
                <a:lnTo>
                  <a:pt x="651472" y="38366"/>
                </a:lnTo>
                <a:cubicBezTo>
                  <a:pt x="649421" y="35833"/>
                  <a:pt x="647219" y="32997"/>
                  <a:pt x="644867" y="29860"/>
                </a:cubicBezTo>
                <a:cubicBezTo>
                  <a:pt x="642514" y="26724"/>
                  <a:pt x="640191" y="23526"/>
                  <a:pt x="637899" y="20269"/>
                </a:cubicBezTo>
                <a:cubicBezTo>
                  <a:pt x="635607" y="17011"/>
                  <a:pt x="633495" y="13874"/>
                  <a:pt x="631565" y="10858"/>
                </a:cubicBezTo>
                <a:cubicBezTo>
                  <a:pt x="629634" y="7842"/>
                  <a:pt x="628066" y="5188"/>
                  <a:pt x="626859" y="2895"/>
                </a:cubicBezTo>
                <a:close/>
                <a:moveTo>
                  <a:pt x="875843" y="2714"/>
                </a:moveTo>
                <a:cubicBezTo>
                  <a:pt x="874636" y="3679"/>
                  <a:pt x="873189" y="4826"/>
                  <a:pt x="871499" y="6153"/>
                </a:cubicBezTo>
                <a:cubicBezTo>
                  <a:pt x="869810" y="7480"/>
                  <a:pt x="868091" y="8867"/>
                  <a:pt x="866342" y="10315"/>
                </a:cubicBezTo>
                <a:cubicBezTo>
                  <a:pt x="864592" y="11763"/>
                  <a:pt x="862903" y="13211"/>
                  <a:pt x="861274" y="14659"/>
                </a:cubicBezTo>
                <a:cubicBezTo>
                  <a:pt x="859646" y="16106"/>
                  <a:pt x="858288" y="17373"/>
                  <a:pt x="857203" y="18459"/>
                </a:cubicBezTo>
                <a:lnTo>
                  <a:pt x="860460" y="22621"/>
                </a:lnTo>
                <a:cubicBezTo>
                  <a:pt x="861546" y="21536"/>
                  <a:pt x="862873" y="20269"/>
                  <a:pt x="864441" y="18821"/>
                </a:cubicBezTo>
                <a:cubicBezTo>
                  <a:pt x="866010" y="17373"/>
                  <a:pt x="867699" y="15895"/>
                  <a:pt x="869509" y="14387"/>
                </a:cubicBezTo>
                <a:cubicBezTo>
                  <a:pt x="871319" y="12879"/>
                  <a:pt x="873068" y="11431"/>
                  <a:pt x="874757" y="10044"/>
                </a:cubicBezTo>
                <a:cubicBezTo>
                  <a:pt x="876446" y="8656"/>
                  <a:pt x="877894" y="7540"/>
                  <a:pt x="879100" y="6696"/>
                </a:cubicBezTo>
                <a:close/>
                <a:moveTo>
                  <a:pt x="974112" y="2714"/>
                </a:moveTo>
                <a:lnTo>
                  <a:pt x="968502" y="3076"/>
                </a:lnTo>
                <a:lnTo>
                  <a:pt x="968502" y="50130"/>
                </a:lnTo>
                <a:lnTo>
                  <a:pt x="947871" y="50130"/>
                </a:lnTo>
                <a:lnTo>
                  <a:pt x="947871" y="56464"/>
                </a:lnTo>
                <a:lnTo>
                  <a:pt x="968502" y="56464"/>
                </a:lnTo>
                <a:lnTo>
                  <a:pt x="968502" y="163420"/>
                </a:lnTo>
                <a:lnTo>
                  <a:pt x="974112" y="163420"/>
                </a:lnTo>
                <a:lnTo>
                  <a:pt x="974112" y="56464"/>
                </a:lnTo>
                <a:lnTo>
                  <a:pt x="997096" y="56464"/>
                </a:lnTo>
                <a:lnTo>
                  <a:pt x="997096" y="50130"/>
                </a:lnTo>
                <a:lnTo>
                  <a:pt x="974112" y="50130"/>
                </a:lnTo>
                <a:close/>
                <a:moveTo>
                  <a:pt x="899189" y="1990"/>
                </a:moveTo>
                <a:lnTo>
                  <a:pt x="893579" y="2352"/>
                </a:lnTo>
                <a:lnTo>
                  <a:pt x="893579" y="23707"/>
                </a:lnTo>
                <a:lnTo>
                  <a:pt x="840191" y="23707"/>
                </a:lnTo>
                <a:lnTo>
                  <a:pt x="840191" y="29318"/>
                </a:lnTo>
                <a:lnTo>
                  <a:pt x="893579" y="29318"/>
                </a:lnTo>
                <a:lnTo>
                  <a:pt x="893579" y="46691"/>
                </a:lnTo>
                <a:lnTo>
                  <a:pt x="851954" y="46691"/>
                </a:lnTo>
                <a:lnTo>
                  <a:pt x="851954" y="109308"/>
                </a:lnTo>
                <a:lnTo>
                  <a:pt x="857926" y="109308"/>
                </a:lnTo>
                <a:lnTo>
                  <a:pt x="857926" y="97183"/>
                </a:lnTo>
                <a:lnTo>
                  <a:pt x="893579" y="97183"/>
                </a:lnTo>
                <a:lnTo>
                  <a:pt x="893579" y="107861"/>
                </a:lnTo>
                <a:lnTo>
                  <a:pt x="899189" y="107861"/>
                </a:lnTo>
                <a:lnTo>
                  <a:pt x="899189" y="97183"/>
                </a:lnTo>
                <a:lnTo>
                  <a:pt x="935203" y="97183"/>
                </a:lnTo>
                <a:lnTo>
                  <a:pt x="935203" y="109308"/>
                </a:lnTo>
                <a:lnTo>
                  <a:pt x="940994" y="109308"/>
                </a:lnTo>
                <a:lnTo>
                  <a:pt x="940994" y="46691"/>
                </a:lnTo>
                <a:lnTo>
                  <a:pt x="899189" y="46691"/>
                </a:lnTo>
                <a:lnTo>
                  <a:pt x="899189" y="29318"/>
                </a:lnTo>
                <a:lnTo>
                  <a:pt x="946966" y="29318"/>
                </a:lnTo>
                <a:lnTo>
                  <a:pt x="946966" y="23707"/>
                </a:lnTo>
                <a:lnTo>
                  <a:pt x="899189" y="23707"/>
                </a:lnTo>
                <a:close/>
                <a:moveTo>
                  <a:pt x="1319594" y="1990"/>
                </a:moveTo>
                <a:lnTo>
                  <a:pt x="1314526" y="5067"/>
                </a:lnTo>
                <a:cubicBezTo>
                  <a:pt x="1316819" y="9290"/>
                  <a:pt x="1319413" y="13693"/>
                  <a:pt x="1322308" y="18278"/>
                </a:cubicBezTo>
                <a:cubicBezTo>
                  <a:pt x="1325204" y="22863"/>
                  <a:pt x="1328341" y="27417"/>
                  <a:pt x="1331719" y="31942"/>
                </a:cubicBezTo>
                <a:cubicBezTo>
                  <a:pt x="1335097" y="36466"/>
                  <a:pt x="1338566" y="40900"/>
                  <a:pt x="1342125" y="45243"/>
                </a:cubicBezTo>
                <a:cubicBezTo>
                  <a:pt x="1345684" y="49587"/>
                  <a:pt x="1349274" y="53628"/>
                  <a:pt x="1352893" y="57369"/>
                </a:cubicBezTo>
                <a:lnTo>
                  <a:pt x="1356694" y="52663"/>
                </a:lnTo>
                <a:cubicBezTo>
                  <a:pt x="1353315" y="49044"/>
                  <a:pt x="1349877" y="45153"/>
                  <a:pt x="1346378" y="40990"/>
                </a:cubicBezTo>
                <a:cubicBezTo>
                  <a:pt x="1342879" y="36828"/>
                  <a:pt x="1339501" y="32515"/>
                  <a:pt x="1336243" y="28051"/>
                </a:cubicBezTo>
                <a:cubicBezTo>
                  <a:pt x="1332986" y="23587"/>
                  <a:pt x="1329939" y="19153"/>
                  <a:pt x="1327104" y="14749"/>
                </a:cubicBezTo>
                <a:cubicBezTo>
                  <a:pt x="1324269" y="10345"/>
                  <a:pt x="1321765" y="6092"/>
                  <a:pt x="1319594" y="1990"/>
                </a:cubicBezTo>
                <a:close/>
                <a:moveTo>
                  <a:pt x="319021" y="1628"/>
                </a:moveTo>
                <a:lnTo>
                  <a:pt x="312868" y="1990"/>
                </a:lnTo>
                <a:lnTo>
                  <a:pt x="312868" y="33299"/>
                </a:lnTo>
                <a:lnTo>
                  <a:pt x="241745" y="33299"/>
                </a:lnTo>
                <a:lnTo>
                  <a:pt x="241745" y="39633"/>
                </a:lnTo>
                <a:lnTo>
                  <a:pt x="312868" y="39633"/>
                </a:lnTo>
                <a:lnTo>
                  <a:pt x="312868" y="46510"/>
                </a:lnTo>
                <a:cubicBezTo>
                  <a:pt x="307197" y="63280"/>
                  <a:pt x="299898" y="77939"/>
                  <a:pt x="290970" y="90487"/>
                </a:cubicBezTo>
                <a:cubicBezTo>
                  <a:pt x="287833" y="87833"/>
                  <a:pt x="284605" y="84937"/>
                  <a:pt x="281288" y="81800"/>
                </a:cubicBezTo>
                <a:cubicBezTo>
                  <a:pt x="277970" y="78663"/>
                  <a:pt x="274712" y="75406"/>
                  <a:pt x="271515" y="72028"/>
                </a:cubicBezTo>
                <a:cubicBezTo>
                  <a:pt x="268318" y="68649"/>
                  <a:pt x="265271" y="65301"/>
                  <a:pt x="262376" y="61984"/>
                </a:cubicBezTo>
                <a:cubicBezTo>
                  <a:pt x="259480" y="58666"/>
                  <a:pt x="256886" y="55438"/>
                  <a:pt x="254594" y="52301"/>
                </a:cubicBezTo>
                <a:lnTo>
                  <a:pt x="249889" y="56645"/>
                </a:lnTo>
                <a:cubicBezTo>
                  <a:pt x="252301" y="59661"/>
                  <a:pt x="255016" y="62888"/>
                  <a:pt x="258032" y="66327"/>
                </a:cubicBezTo>
                <a:cubicBezTo>
                  <a:pt x="261049" y="69765"/>
                  <a:pt x="264216" y="73204"/>
                  <a:pt x="267534" y="76642"/>
                </a:cubicBezTo>
                <a:cubicBezTo>
                  <a:pt x="270851" y="80081"/>
                  <a:pt x="274230" y="83399"/>
                  <a:pt x="277668" y="86596"/>
                </a:cubicBezTo>
                <a:cubicBezTo>
                  <a:pt x="281107" y="89793"/>
                  <a:pt x="284334" y="92719"/>
                  <a:pt x="287350" y="95373"/>
                </a:cubicBezTo>
                <a:cubicBezTo>
                  <a:pt x="280353" y="104422"/>
                  <a:pt x="272450" y="112536"/>
                  <a:pt x="263643" y="119715"/>
                </a:cubicBezTo>
                <a:cubicBezTo>
                  <a:pt x="254835" y="126893"/>
                  <a:pt x="244881" y="133499"/>
                  <a:pt x="233782" y="139531"/>
                </a:cubicBezTo>
                <a:lnTo>
                  <a:pt x="237582" y="145684"/>
                </a:lnTo>
                <a:cubicBezTo>
                  <a:pt x="246510" y="140617"/>
                  <a:pt x="254715" y="135188"/>
                  <a:pt x="262195" y="129397"/>
                </a:cubicBezTo>
                <a:cubicBezTo>
                  <a:pt x="269675" y="123605"/>
                  <a:pt x="276492" y="117332"/>
                  <a:pt x="282645" y="110575"/>
                </a:cubicBezTo>
                <a:cubicBezTo>
                  <a:pt x="288798" y="103819"/>
                  <a:pt x="294378" y="96459"/>
                  <a:pt x="299385" y="88496"/>
                </a:cubicBezTo>
                <a:cubicBezTo>
                  <a:pt x="304392" y="80533"/>
                  <a:pt x="308886" y="71847"/>
                  <a:pt x="312868" y="62436"/>
                </a:cubicBezTo>
                <a:lnTo>
                  <a:pt x="312868" y="142970"/>
                </a:lnTo>
                <a:cubicBezTo>
                  <a:pt x="312868" y="146227"/>
                  <a:pt x="313230" y="148912"/>
                  <a:pt x="313954" y="151023"/>
                </a:cubicBezTo>
                <a:cubicBezTo>
                  <a:pt x="314677" y="153135"/>
                  <a:pt x="315854" y="154824"/>
                  <a:pt x="317483" y="156090"/>
                </a:cubicBezTo>
                <a:cubicBezTo>
                  <a:pt x="319111" y="157357"/>
                  <a:pt x="321253" y="158323"/>
                  <a:pt x="323907" y="158986"/>
                </a:cubicBezTo>
                <a:cubicBezTo>
                  <a:pt x="326561" y="159650"/>
                  <a:pt x="329879" y="160102"/>
                  <a:pt x="333861" y="160343"/>
                </a:cubicBezTo>
                <a:lnTo>
                  <a:pt x="346348" y="161248"/>
                </a:lnTo>
                <a:lnTo>
                  <a:pt x="348158" y="155095"/>
                </a:lnTo>
                <a:lnTo>
                  <a:pt x="334766" y="154009"/>
                </a:lnTo>
                <a:cubicBezTo>
                  <a:pt x="331508" y="153768"/>
                  <a:pt x="328884" y="153406"/>
                  <a:pt x="326893" y="152923"/>
                </a:cubicBezTo>
                <a:cubicBezTo>
                  <a:pt x="324903" y="152441"/>
                  <a:pt x="323304" y="151747"/>
                  <a:pt x="322098" y="150842"/>
                </a:cubicBezTo>
                <a:cubicBezTo>
                  <a:pt x="320891" y="149937"/>
                  <a:pt x="320077" y="148761"/>
                  <a:pt x="319654" y="147313"/>
                </a:cubicBezTo>
                <a:cubicBezTo>
                  <a:pt x="319232" y="145865"/>
                  <a:pt x="319021" y="143935"/>
                  <a:pt x="319021" y="141522"/>
                </a:cubicBezTo>
                <a:lnTo>
                  <a:pt x="319021" y="94469"/>
                </a:lnTo>
                <a:cubicBezTo>
                  <a:pt x="324088" y="98329"/>
                  <a:pt x="329759" y="102431"/>
                  <a:pt x="336033" y="106775"/>
                </a:cubicBezTo>
                <a:cubicBezTo>
                  <a:pt x="342306" y="111118"/>
                  <a:pt x="348671" y="115462"/>
                  <a:pt x="355125" y="119805"/>
                </a:cubicBezTo>
                <a:cubicBezTo>
                  <a:pt x="361580" y="124148"/>
                  <a:pt x="367914" y="128251"/>
                  <a:pt x="374128" y="132111"/>
                </a:cubicBezTo>
                <a:cubicBezTo>
                  <a:pt x="380341" y="135972"/>
                  <a:pt x="385982" y="139350"/>
                  <a:pt x="391049" y="142246"/>
                </a:cubicBezTo>
                <a:lnTo>
                  <a:pt x="394307" y="136274"/>
                </a:lnTo>
                <a:cubicBezTo>
                  <a:pt x="388998" y="133258"/>
                  <a:pt x="383026" y="129698"/>
                  <a:pt x="376390" y="125596"/>
                </a:cubicBezTo>
                <a:cubicBezTo>
                  <a:pt x="369754" y="121494"/>
                  <a:pt x="363028" y="117181"/>
                  <a:pt x="356211" y="112657"/>
                </a:cubicBezTo>
                <a:cubicBezTo>
                  <a:pt x="349395" y="108132"/>
                  <a:pt x="342759" y="103638"/>
                  <a:pt x="336304" y="99174"/>
                </a:cubicBezTo>
                <a:cubicBezTo>
                  <a:pt x="329849" y="94710"/>
                  <a:pt x="324088" y="90547"/>
                  <a:pt x="319021" y="86687"/>
                </a:cubicBezTo>
                <a:lnTo>
                  <a:pt x="319021" y="39633"/>
                </a:lnTo>
                <a:lnTo>
                  <a:pt x="389058" y="39633"/>
                </a:lnTo>
                <a:lnTo>
                  <a:pt x="389058" y="33299"/>
                </a:lnTo>
                <a:lnTo>
                  <a:pt x="319021" y="33299"/>
                </a:lnTo>
                <a:close/>
                <a:moveTo>
                  <a:pt x="1262406" y="1447"/>
                </a:moveTo>
                <a:lnTo>
                  <a:pt x="1256252" y="1809"/>
                </a:lnTo>
                <a:lnTo>
                  <a:pt x="1256252" y="20269"/>
                </a:lnTo>
                <a:lnTo>
                  <a:pt x="1203951" y="20269"/>
                </a:lnTo>
                <a:lnTo>
                  <a:pt x="1203951" y="25698"/>
                </a:lnTo>
                <a:lnTo>
                  <a:pt x="1256252" y="25698"/>
                </a:lnTo>
                <a:lnTo>
                  <a:pt x="1256252" y="44157"/>
                </a:lnTo>
                <a:lnTo>
                  <a:pt x="1211913" y="44157"/>
                </a:lnTo>
                <a:lnTo>
                  <a:pt x="1211913" y="82162"/>
                </a:lnTo>
                <a:lnTo>
                  <a:pt x="1306563" y="82162"/>
                </a:lnTo>
                <a:lnTo>
                  <a:pt x="1306563" y="44157"/>
                </a:lnTo>
                <a:lnTo>
                  <a:pt x="1262406" y="44157"/>
                </a:lnTo>
                <a:lnTo>
                  <a:pt x="1262406" y="25698"/>
                </a:lnTo>
                <a:lnTo>
                  <a:pt x="1311088" y="25698"/>
                </a:lnTo>
                <a:lnTo>
                  <a:pt x="1311088" y="20269"/>
                </a:lnTo>
                <a:lnTo>
                  <a:pt x="1262406" y="20269"/>
                </a:lnTo>
                <a:close/>
                <a:moveTo>
                  <a:pt x="686400" y="0"/>
                </a:moveTo>
                <a:cubicBezTo>
                  <a:pt x="685073" y="2292"/>
                  <a:pt x="683655" y="4795"/>
                  <a:pt x="682147" y="7510"/>
                </a:cubicBezTo>
                <a:cubicBezTo>
                  <a:pt x="680639" y="10225"/>
                  <a:pt x="679101" y="13000"/>
                  <a:pt x="677532" y="15835"/>
                </a:cubicBezTo>
                <a:cubicBezTo>
                  <a:pt x="675964" y="18670"/>
                  <a:pt x="674486" y="21415"/>
                  <a:pt x="673099" y="24069"/>
                </a:cubicBezTo>
                <a:cubicBezTo>
                  <a:pt x="671711" y="26724"/>
                  <a:pt x="670474" y="29137"/>
                  <a:pt x="669389" y="31308"/>
                </a:cubicBezTo>
                <a:lnTo>
                  <a:pt x="674999" y="34204"/>
                </a:lnTo>
                <a:cubicBezTo>
                  <a:pt x="675964" y="32153"/>
                  <a:pt x="677110" y="29800"/>
                  <a:pt x="678437" y="27146"/>
                </a:cubicBezTo>
                <a:cubicBezTo>
                  <a:pt x="679764" y="24492"/>
                  <a:pt x="681152" y="21777"/>
                  <a:pt x="682600" y="19002"/>
                </a:cubicBezTo>
                <a:cubicBezTo>
                  <a:pt x="684047" y="16227"/>
                  <a:pt x="685556" y="13422"/>
                  <a:pt x="687124" y="10587"/>
                </a:cubicBezTo>
                <a:cubicBezTo>
                  <a:pt x="688693" y="7751"/>
                  <a:pt x="690261" y="5127"/>
                  <a:pt x="691829" y="2714"/>
                </a:cubicBezTo>
                <a:close/>
              </a:path>
            </a:pathLst>
          </a:custGeom>
          <a:solidFill>
            <a:schemeClr val="tx1"/>
          </a:solidFill>
          <a:ln w="127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 w="1270"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-103583" y="0"/>
            <a:ext cx="12295583" cy="1340884"/>
            <a:chOff x="-103583" y="0"/>
            <a:chExt cx="12295583" cy="1340884"/>
          </a:xfrm>
        </p:grpSpPr>
        <p:sp>
          <p:nvSpPr>
            <p:cNvPr id="95" name="矩形 94"/>
            <p:cNvSpPr/>
            <p:nvPr/>
          </p:nvSpPr>
          <p:spPr>
            <a:xfrm>
              <a:off x="0" y="0"/>
              <a:ext cx="12192000" cy="1325880"/>
            </a:xfrm>
            <a:prstGeom prst="rect">
              <a:avLst/>
            </a:prstGeom>
            <a:solidFill>
              <a:srgbClr val="1C217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78250"/>
            <a:stretch>
              <a:fillRect/>
            </a:stretch>
          </p:blipFill>
          <p:spPr>
            <a:xfrm>
              <a:off x="0" y="0"/>
              <a:ext cx="12192000" cy="1325880"/>
            </a:xfrm>
            <a:prstGeom prst="rect">
              <a:avLst/>
            </a:prstGeom>
          </p:spPr>
        </p:pic>
        <p:pic>
          <p:nvPicPr>
            <p:cNvPr id="97" name="图片 9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03583" y="15004"/>
              <a:ext cx="4130799" cy="1325880"/>
            </a:xfrm>
            <a:prstGeom prst="rect">
              <a:avLst/>
            </a:prstGeom>
          </p:spPr>
        </p:pic>
        <p:pic>
          <p:nvPicPr>
            <p:cNvPr id="99" name="图片 98" descr="卡通人物&#10;&#10;中度可信度描述已自动生成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0" y="305974"/>
              <a:ext cx="2645675" cy="743940"/>
            </a:xfrm>
            <a:prstGeom prst="rect">
              <a:avLst/>
            </a:prstGeom>
          </p:spPr>
        </p:pic>
      </p:grpSp>
      <p:graphicFrame>
        <p:nvGraphicFramePr>
          <p:cNvPr id="9" name="内容占位符 3">
            <a:hlinkClick r:id="" action="ppaction://ole?verb=1"/>
            <a:extLst>
              <a:ext uri="{FF2B5EF4-FFF2-40B4-BE49-F238E27FC236}">
                <a16:creationId xmlns:a16="http://schemas.microsoft.com/office/drawing/2014/main" id="{C671D6A9-02CC-4F10-99E4-AA06D1BD9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854619"/>
              </p:ext>
            </p:extLst>
          </p:nvPr>
        </p:nvGraphicFramePr>
        <p:xfrm>
          <a:off x="488950" y="1362463"/>
          <a:ext cx="11412538" cy="524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6" imgW="7899120" imgH="3632040" progId="Equation.DSMT4">
                  <p:embed/>
                </p:oleObj>
              </mc:Choice>
              <mc:Fallback>
                <p:oleObj name="Equation" r:id="rId6" imgW="7899120" imgH="3632040" progId="Equation.DSMT4">
                  <p:embed/>
                  <p:pic>
                    <p:nvPicPr>
                      <p:cNvPr id="31745" name="内容占位符 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F2610E97-704F-484D-A63E-9B730B71F0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1362463"/>
                        <a:ext cx="11412538" cy="5246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777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296</Words>
  <Application>Microsoft Office PowerPoint</Application>
  <PresentationFormat>宽屏</PresentationFormat>
  <Paragraphs>36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等线</vt:lpstr>
      <vt:lpstr>等线 Light</vt:lpstr>
      <vt:lpstr>方正风雅宋简体</vt:lpstr>
      <vt:lpstr>宋体</vt:lpstr>
      <vt:lpstr>微软雅黑</vt:lpstr>
      <vt:lpstr>微软雅黑 Light</vt:lpstr>
      <vt:lpstr>Arial</vt:lpstr>
      <vt:lpstr>1_Office 主题​​</vt:lpstr>
      <vt:lpstr>Equation</vt:lpstr>
      <vt:lpstr>MathType 6.0 Equation</vt:lpstr>
      <vt:lpstr>Equation.3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油条 古月</dc:creator>
  <cp:lastModifiedBy>chenying@imm.ac.cn</cp:lastModifiedBy>
  <cp:revision>94</cp:revision>
  <dcterms:created xsi:type="dcterms:W3CDTF">2021-03-06T14:50:00Z</dcterms:created>
  <dcterms:modified xsi:type="dcterms:W3CDTF">2021-11-11T08:44:19Z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4AE50DF31B684DA19EF832012BD3FEB5</vt:lpwstr>
  </property>
  <property fmtid="{D5CDD505-2E9C-101B-9397-08002B2CF9AE}" pid="3" name="KSOProductBuildVer">
    <vt:lpwstr>2052-11.1.0.10495</vt:lpwstr>
  </property>
</Properties>
</file>